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6"/>
  </p:notesMasterIdLst>
  <p:sldIdLst>
    <p:sldId id="256" r:id="rId2"/>
    <p:sldId id="463" r:id="rId3"/>
    <p:sldId id="541" r:id="rId4"/>
    <p:sldId id="509" r:id="rId5"/>
    <p:sldId id="535" r:id="rId6"/>
    <p:sldId id="536" r:id="rId7"/>
    <p:sldId id="537" r:id="rId8"/>
    <p:sldId id="538" r:id="rId9"/>
    <p:sldId id="539" r:id="rId10"/>
    <p:sldId id="542" r:id="rId11"/>
    <p:sldId id="516" r:id="rId12"/>
    <p:sldId id="517" r:id="rId13"/>
    <p:sldId id="540" r:id="rId14"/>
    <p:sldId id="518" r:id="rId15"/>
    <p:sldId id="519" r:id="rId16"/>
    <p:sldId id="520" r:id="rId17"/>
    <p:sldId id="533" r:id="rId18"/>
    <p:sldId id="534" r:id="rId19"/>
    <p:sldId id="528" r:id="rId20"/>
    <p:sldId id="529" r:id="rId21"/>
    <p:sldId id="521" r:id="rId22"/>
    <p:sldId id="522" r:id="rId23"/>
    <p:sldId id="523" r:id="rId24"/>
    <p:sldId id="524" r:id="rId25"/>
    <p:sldId id="525" r:id="rId26"/>
    <p:sldId id="530" r:id="rId27"/>
    <p:sldId id="532" r:id="rId28"/>
    <p:sldId id="526" r:id="rId29"/>
    <p:sldId id="477" r:id="rId30"/>
    <p:sldId id="399" r:id="rId31"/>
    <p:sldId id="409" r:id="rId32"/>
    <p:sldId id="481" r:id="rId33"/>
    <p:sldId id="482" r:id="rId34"/>
    <p:sldId id="5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707 219 24575,'1'-13'0,"1"0"0,6-24 0,-5 25 0,0-1 0,0 0 0,-2 0 0,1 0 0,-2-16 0,0 26 0,0 1 0,0-1 0,-1 0 0,0 0 0,1 1 0,-1-1 0,0 0 0,0 1 0,-1-1 0,1 1 0,-1 0 0,1-1 0,-1 1 0,0 0 0,1 0 0,-1 0 0,0 0 0,0 0 0,-1 0 0,1 0 0,0 1 0,-1-1 0,1 1 0,-1 0 0,1 0 0,-1 0 0,1 0 0,-6-1 0,1 1 0,0 0 0,0 1 0,0 0 0,1 0 0,-1 1 0,0-1 0,0 1 0,1 1 0,-1 0 0,1 0 0,-1 0 0,1 0 0,0 1 0,0 0 0,0 1 0,0-1 0,-5 6 0,-11 6 0,1 2 0,-36 37 0,31-26 0,2 0 0,2 1 0,0 2 0,2 0 0,1 1 0,2 1 0,1 1 0,1 0 0,-15 56 0,21-51 0,1 1 0,2 0 0,2 1 0,1-1 0,2 1 0,2 0 0,2-1 0,12 63 0,18 31 0,74 193 0,-20-73 0,-64-175 0,17 103 0,-31-113 0,-3 1 0,-2-1 0,-4 1 0,-3-1 0,-3 0 0,-2 0 0,-26 94 0,8-64 0,-4-1 0,-5-2 0,-4-1 0,-4-2 0,-4-2 0,-88 128 0,122-202 0,4-2 0,-1-1 0,-1 0 0,0 0 0,-1-1 0,-1-1 0,-18 15 0,31-27 0,-1 1 0,1-1 0,-1 0 0,1 1 0,-1-1 0,1 1 0,-1-1 0,1 0 0,-1 0 0,0 1 0,1-1 0,-1 0 0,1 0 0,-1 0 0,0 1 0,1-1 0,-1 0 0,1 0 0,-1 0 0,0 0 0,1 0 0,-1 0 0,0 0 0,1-1 0,-1 1 0,0 0 0,1 0 0,-1 0 0,1-1 0,-1 1 0,1 0 0,-1 0 0,0-1 0,1 1 0,-1-1 0,1 1 0,0 0 0,-1-1 0,1 1 0,-1-1 0,1 1 0,0-1 0,-1 0 0,1 1 0,0-1 0,-1 1 0,1-1 0,0 1 0,0-1 0,0 0 0,-1 1 0,1-1 0,0 0 0,0 1 0,0-1 0,0 0 0,0 1 0,0-1 0,0 1 0,1-1 0,-1-1 0,0-2 0,0 0 0,1 0 0,-1-1 0,1 1 0,0 0 0,0 0 0,1 0 0,1-5 0,1 4 0,-1 0 0,1 0 0,0 1 0,0 0 0,0-1 0,1 2 0,-1-1 0,1 0 0,0 1 0,0 0 0,0 0 0,1 0 0,-1 1 0,1 0 0,-1 0 0,1 0 0,0 1 0,0 0 0,-1 0 0,1 0 0,0 1 0,0 0 0,11 1 0,-2 0 0,1 2 0,-1 0 0,0 0 0,0 1 0,-1 1 0,1 1 0,-1 0 0,15 9 0,-14-6 0,0 1 0,-1 0 0,0 1 0,0 0 0,-2 2 0,1-1 0,-1 2 0,-1-1 0,12 19 0,-10-9 0,0 1 0,-1 0 0,-2 1 0,0 0 0,8 38 0,-4 9 0,-3 0 0,-3 1 0,-3 111 0,-44 824 0,18 32 0,23-750 0,36 591 0,-33-816 0,4-1 0,2 0 0,39 121 0,-41-159 0,1-1 0,1 0 0,2 0 0,0-2 0,2 1 0,0-2 0,2 0 0,0-1 0,1 0 0,1-2 0,1 0 0,24 17 0,-32-28-76,0-1 1,1 0-1,0-1 0,0 0 0,0-1 0,1 0 0,0-2 0,0 1 1,0-1-1,0-1 0,0-1 0,1 0 0,-1-1 0,0 0 1,1-1-1,-1-1 0,16-3 0,-10-3-6750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470 696 24575,'1'-18'0,"1"0"0,1 0 0,1 1 0,1 0 0,0-1 0,13-26 0,-11 29 0,-1 0 0,-1 0 0,0-1 0,-1 1 0,0-1 0,-2 0 0,0 0 0,0-32 0,-5 23 0,-1 0 0,-1 0 0,-1 0 0,-2 1 0,0 0 0,-2 1 0,0 0 0,-2 0 0,0 1 0,-2 0 0,0 2 0,-1-1 0,-19-18 0,31 35 0,-1 1 0,1 1 0,0-1 0,-1 0 0,1 1 0,-1 0 0,1 0 0,-1 0 0,0 0 0,0 1 0,0-1 0,0 1 0,-1 0 0,1 0 0,0 1 0,0-1 0,0 1 0,-1 0 0,-6 0 0,6 1 0,-1 1 0,1-1 0,0 1 0,0 0 0,0 1 0,0-1 0,0 1 0,1 0 0,-1 0 0,1 0 0,0 1 0,-1-1 0,2 1 0,-1 0 0,-3 5 0,-7 10 0,1 1 0,1 0 0,1 1 0,1 0 0,1 0 0,0 1 0,-9 43 0,-21 167 0,35-203 0,-25 676 0,22-277 0,5-366-341,-3 0 0,-3 0-1,-17 69 1,12-90-6485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24575,'-1'4'0,"-1"0"0,1-1 0,0 1 0,-1-1 0,0 1 0,0-1 0,0 0 0,0 0 0,0 0 0,-6 5 0,-4 9 0,-4 8 0,2 1 0,0 0 0,-11 34 0,20-47 0,1 0 0,0 0 0,1 1 0,1-1 0,0 1 0,1 0 0,0-1 0,1 1 0,2 15 0,-2-24 0,1 0 0,0-1 0,1 1 0,-1-1 0,1 1 0,0-1 0,0 1 0,0-1 0,0 0 0,1 0 0,0 0 0,0-1 0,0 1 0,0 0 0,1-1 0,-1 0 0,1 0 0,0 0 0,0 0 0,0-1 0,0 0 0,0 1 0,0-1 0,1-1 0,-1 1 0,1-1 0,-1 0 0,7 1 0,-3-1 0,0 0 0,-1-1 0,1 0 0,-1 0 0,1-1 0,0 0 0,-1 0 0,1-1 0,-1 0 0,0 0 0,1-1 0,-1 0 0,0 0 0,-1 0 0,1-1 0,-1 0 0,8-6 0,-7 4 0,0 0 0,-1 0 0,0 0 0,0-1 0,0 0 0,-1 0 0,0 0 0,0-1 0,-1 0 0,0 0 0,0 0 0,-1 0 0,0-1 0,-1 1 0,0-1 0,0 0 0,0 1 0,-1-1 0,-1 0 0,0 0 0,0 0 0,0 0 0,-1 0 0,-1 0 0,1 1 0,-1-1 0,-1 1 0,0-1 0,0 1 0,-1 0 0,1 0 0,-2 0 0,1 0 0,-9-10 0,7 10-105,0 1 0,0-1 0,-1 1 0,1 0 0,-1 1 0,-1 0 0,0 0 0,1 1 0,-2-1 0,1 2 0,0-1 0,-18-5 0,1 4-6721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1 606 24575,'3'0'0,"1"-1"0,-1 1 0,0-1 0,1 0 0,-1 0 0,0-1 0,0 1 0,0-1 0,0 0 0,5-3 0,-4 2 0,0 1 0,-1 0 0,1 0 0,1 0 0,-1 0 0,6-1 0,-5 2 0,0 1 0,0 0 0,0 1 0,0-1 0,1 1 0,-1 0 0,0 0 0,-1 0 0,1 1 0,0 0 0,0 0 0,-1 0 0,1 0 0,-1 1 0,1 0 0,-1 0 0,4 4 0,11 9 0,-1 0 0,20 25 0,-31-33 0,10 12 0,26 37 0,-39-49 0,1-1 0,-1 1 0,0 0 0,0 0 0,-1 0 0,0 0 0,-1 1 0,3 16 0,-5-23 0,1 1 0,-1-1 0,0 1 0,0-1 0,-1 1 0,1 0 0,0-1 0,-1 1 0,0-1 0,1 1 0,-1-1 0,0 0 0,0 1 0,-1-1 0,1 0 0,0 0 0,-1 1 0,1-1 0,-1 0 0,0-1 0,0 1 0,1 0 0,-1 0 0,0-1 0,-1 1 0,1-1 0,0 0 0,0 1 0,-1-1 0,1 0 0,0 0 0,-1-1 0,1 1 0,-4 0 0,3-1 0,0 1 0,-1-1 0,1 0 0,0 0 0,-1 0 0,1-1 0,0 1 0,-1-1 0,1 0 0,0 0 0,0 0 0,0 0 0,0-1 0,0 1 0,0-1 0,0 0 0,0 1 0,0-1 0,1-1 0,-1 1 0,1 0 0,0-1 0,-1 1 0,1-1 0,-3-5 0,2 1 0,0 1 0,1-1 0,0-1 0,0 1 0,1 0 0,-1 0 0,2-1 0,-1 1 0,1 0 0,0-1 0,0 1 0,1-1 0,0 1 0,1 0 0,-1 0 0,2 0 0,-1 0 0,1 0 0,6-12 0,-2 4 0,1 0 0,1 1 0,1 0 0,0 0 0,1 1 0,0 1 0,21-19 0,-22 22 0,0 2 0,1-1 0,0 2 0,0-1 0,1 1 0,-1 1 0,1 0 0,0 1 0,17-4 0,-23 7 0,-1 0 0,1 0 0,-1 1 0,1 0 0,-1 0 0,1 0 0,-1 1 0,0 0 0,1 0 0,-1 0 0,0 0 0,1 1 0,-1 0 0,0 0 0,0 1 0,0-1 0,-1 1 0,1 0 0,-1 0 0,1 1 0,-1-1 0,0 1 0,0 0 0,3 5 0,1 2 0,-1 0 0,-1 0 0,0 0 0,0 1 0,-1 0 0,-1 0 0,0 1 0,0-1 0,2 22 0,-3-7 0,-1 0 0,-1 1 0,-3 40 0,-3-37-1365,-2-8-5461</inkml:trace>
  <inkml:trace contextRef="#ctx0" brushRef="#br0" timeOffset="1">384 6 24575,'0'-4'0,"0"2"0,-5 7 0,-1 7 0,0 6 0,1 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69 24575,'-1'-4'0,"0"0"0,0-1 0,0 1 0,-1 0 0,0 0 0,-2-4 0,-5-14 0,7 8 0,6 18 0,9 25 0,58 174 0,36 94 0,-38-132-116,7-3-1,167 264 1,-186-346 36,3-1 0,91 90 0,-98-118 53,2-2-1,3-2 1,108 67 0,-129-92 85,2-1 0,0-2 0,1-1 1,1-3-1,68 17 0,-90-28-24,-1-2 1,1 0-1,-1-1 0,1 0 1,-1-2-1,33-4 0,-38 2-24,-1 0 0,0-1 0,0 0 0,-1 0 0,1-2 0,-1 1 0,0-1-1,0-1 1,-1 0 0,19-17 0,-27 23-72,0-1 0,0 0 0,0 0 0,0 0 0,0 0 0,-1 0 0,1 0 0,-1-1 0,0 1 0,1 0 0,-1-1 0,0 1-1,0-1 1,-1 1 0,1-1 0,0 0 0,-1 1 0,1-1 0,-1 0 0,0 1 0,0-4 0,-4-9-6764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 24575,'18'-6'0,"-18"5"0,1 1 0,0-1 0,0 1 0,0-1 0,0 1 0,0-1 0,0 1 0,0 0 0,0 0 0,0-1 0,0 1 0,0 0 0,0 0 0,0 0 0,0 0 0,0 0 0,0 0 0,0 0 0,-1 0 0,1 1 0,0-1 0,0 0 0,0 1 0,0-1 0,0 1 0,0-1 0,0 0 0,0 1 0,0 0 0,6 4 0,0 1 0,-1-1 0,0 1 0,0 0 0,0 1 0,-1-1 0,0 1 0,0 0 0,5 10 0,31 73 0,-37-81 0,10 31 0,-1 1 0,-2 0 0,-2 1 0,-2 0 0,-1 0 0,-3 1 0,-1 49 0,-3-77 0,0 0 0,0 0 0,-2 0 0,0 0 0,-1 0 0,0-1 0,-1 1 0,-1-1 0,0-1 0,-1 1 0,0-1 0,-1 0 0,-1 0 0,0-1 0,-1 0 0,0-1 0,0 0 0,-2-1 0,-12 10 0,-21 12-196,-2-2 0,-1-2-1,-1-2 1,-57 22 0,89-41-188,-25 11-6442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608 167 24575,'25'-22'0,"-15"14"0,0 0 0,0 0 0,-1-1 0,13-17 0,-21 25 0,0-1 0,0 1 0,0-1 0,0 0 0,0 1 0,0-1 0,0 0 0,-1 0 0,1 0 0,-1 0 0,1 0 0,-1 1 0,0-1 0,0 0 0,0 0 0,0 0 0,0 0 0,0 0 0,0 0 0,0 0 0,-1 0 0,1 0 0,-1 1 0,0-1 0,0 0 0,1 0 0,-1 0 0,0 1 0,0-1 0,-1 1 0,1-1 0,0 1 0,0-1 0,-1 1 0,1 0 0,-2-2 0,-1 0 0,0 1 0,1 0 0,-1 0 0,0 0 0,0 0 0,0 1 0,-1-1 0,1 1 0,0 0 0,0 0 0,-1 1 0,1-1 0,-1 1 0,1 0 0,0 0 0,-1 0 0,1 1 0,0 0 0,-1 0 0,-5 1 0,-3 3 0,-1-1 0,1 2 0,0 0 0,1 0 0,-13 9 0,-4 5 0,2 2 0,0 1 0,1 0 0,2 2 0,0 1 0,2 1 0,-22 34 0,-2 12 0,-63 134 0,82-147 0,2 1 0,-18 72 0,34-102 0,2 1 0,2 1 0,1-1 0,1 1 0,2-1 0,4 42 0,-2-64 0,0 0 0,1 0 0,0 0 0,0-1 0,1 1 0,1-1 0,-1 0 0,1 0 0,1 0 0,0 0 0,0-1 0,1 0 0,0 0 0,0 0 0,1-1 0,0 0 0,0 0 0,1 0 0,0-1 0,0-1 0,0 1 0,1-1 0,0-1 0,0 1 0,0-2 0,0 1 0,1-1 0,-1 0 0,1-1 0,0 0 0,19 0 0,-2-1 0,0-2 0,1 0 0,-1-2 0,0-1 0,0-2 0,-1 0 0,0-2 0,0 0 0,0-2 0,-1-1 0,0-1 0,-1-1 0,30-23 0,-44 29 0,0-1 0,-1-1 0,0 0 0,-1 0 0,1 0 0,-2-1 0,1-1 0,-2 1 0,7-13 0,-10 18 0,-1-1 0,0 1 0,0 0 0,0-1 0,-1 0 0,1 0 0,-1 1 0,-1-1 0,1 0 0,-1 0 0,0 0 0,0 0 0,-1 1 0,0-1 0,0 0 0,0 0 0,-1 1 0,1-1 0,-1 0 0,-1 1 0,-3-7 0,0 3 0,-1 0 0,0 0 0,0 1 0,-1 0 0,0 0 0,0 1 0,-1 0 0,1 0 0,-12-5 0,-3-1 0,-1 1 0,-41-13 0,61 23 0,-1 0 0,1 0 0,0 0 0,-1 0 0,1-1 0,-6-4 0,9 6 0,0 1 0,1-1 0,-1 1 0,1-1 0,-1 0 0,0 1 0,1-1 0,0 0 0,-1 0 0,1 1 0,-1-1 0,1 0 0,0 0 0,0 0 0,-1 1 0,1-1 0,0 0 0,0 0 0,0 0 0,0 0 0,0 0 0,0 1 0,0-1 0,0 0 0,0 0 0,1 0 0,-1 0 0,0 1 0,1-1 0,-1 0 0,0 0 0,1 0 0,-1 1 0,1-1 0,-1 0 0,1 1 0,-1-1 0,1 0 0,-1 1 0,1-1 0,0 1 0,-1-1 0,1 1 0,1-1 0,15-10 0,1 0 0,0 2 0,0 0 0,1 1 0,0 1 0,0 0 0,40-6 0,-40 8 0,-1 2 0,1 0 0,0 2 0,0 0 0,1 1 0,19 2 0,-33-1 0,1 0 0,0 1 0,-1-1 0,1 1 0,-1 1 0,0-1 0,0 1 0,0 0 0,0 1 0,0-1 0,-1 1 0,0 1 0,1-1 0,-2 0 0,1 1 0,0 0 0,-1 0 0,0 1 0,0-1 0,5 11 0,-3-3 0,-1 0 0,0 0 0,-1 0 0,-1 1 0,0-1 0,0 1 0,-2 0 0,0-1 0,0 16 0,-3 20 0,-12 61 0,0 15 0,13-96-1365,1-4-5461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13 153 24575,'0'-5'0,"-1"1"0,1-1 0,-1 0 0,0 1 0,-1 0 0,-3-9 0,3 10 0,10 25 0,132 387 0,-37 13 0,-100-406 0,-3-11 0,1 1 0,0-1 0,0 0 0,0 1 0,1-1 0,0 0 0,0 0 0,0 0 0,0 0 0,1-1 0,0 1 0,5 6 0,-7-11 0,0 1 0,-1-1 0,1 0 0,0 0 0,0 1 0,0-1 0,0 0 0,0 0 0,-1 0 0,1 0 0,0 0 0,0 0 0,0 0 0,0 0 0,0 0 0,0 0 0,0 0 0,-1-1 0,1 1 0,0 0 0,0-1 0,0 1 0,0-1 0,-1 1 0,1-1 0,0 1 0,-1-1 0,1 1 0,0-1 0,-1 1 0,1-1 0,0 0 0,-1 0 0,1 1 0,-1-2 0,19-29 0,-2-12 0,-3-1 0,-1 0 0,14-89 0,-11 47 0,-8 46 0,-6 20 0,2 1 0,0-1 0,1 1 0,1 0 0,1 1 0,12-23 0,-19 41 0,0-1 0,0 1 0,0-1 0,0 0 0,1 1 0,-1-1 0,0 1 0,1-1 0,-1 0 0,0 1 0,1-1 0,-1 1 0,1 0 0,-1-1 0,1 1 0,-1-1 0,1 1 0,-1 0 0,1-1 0,-1 1 0,1 0 0,0-1 0,-1 1 0,1 0 0,-1 0 0,1 0 0,0-1 0,-1 1 0,1 0 0,0 0 0,-1 0 0,1 0 0,0 0 0,-1 0 0,1 0 0,-1 1 0,1-1 0,0 0 0,-1 0 0,1 0 0,0 1 0,-1-1 0,1 0 0,-1 1 0,1-1 0,-1 0 0,1 1 0,-1-1 0,1 1 0,-1-1 0,1 1 0,-1-1 0,0 1 0,1-1 0,-1 1 0,17 37 0,-17-37 0,31 98 0,27 77 0,-49-152 0,2-2 0,0 1 0,1-1 0,2-1 0,19 24 0,-28-38 0,1-1 0,0 0 0,0 0 0,0-1 0,0 0 0,1 0 0,0-1 0,0 1 0,13 4 0,-16-7 0,-1-1 0,1 0 0,0 0 0,-1-1 0,1 1 0,0-1 0,-1 0 0,1 0 0,0 0 0,0-1 0,-1 1 0,1-1 0,-1 0 0,1 1 0,0-2 0,-1 1 0,0 0 0,1-1 0,-1 0 0,0 0 0,0 0 0,0 0 0,5-4 0,-1-1 0,-1 0 0,0 0 0,0-1 0,-1 1 0,0-1 0,0 0 0,-1-1 0,0 1 0,0-1 0,-1 1 0,0-1 0,1-11 0,3-13 0,4-66 0,-6-5 0,-3-1 0,-6 0 0,-4 1 0,-27-133 0,35 236 0,-2-7 0,1 0 0,-1 0 0,-1 1 0,1-1 0,-1 1 0,-6-11 0,9 17 1,0 1 1,-1 0-1,1-1 0,0 1 0,0 0 1,-1-1-1,1 1 0,0 0 0,-1 0 1,1-1-1,0 1 0,-1 0 0,1 0 0,0 0 1,-1-1-1,1 1 0,-1 0 0,1 0 1,0 0-1,-1 0 0,1 0 0,-1 0 1,1 0-1,0 0 0,-1 0 0,1 0 0,-1 0 1,1 0-1,-1 0 0,1 0 0,0 0 1,-1 0-1,1 1 0,0-1 0,-1 0 0,1 0 1,-1 0-1,1 1 0,0-1 0,-1 0 1,1 0-1,0 1 0,0-1 0,-1 0 1,1 1-1,0-1 0,0 0 0,-1 1 0,1-1 1,0 0-1,0 1 0,-11 20-1208,10-20 985,-7 21-6604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36 24575,'-10'11'0,"-25"22"0,33-31 0,-1 0 0,1-1 0,0 1 0,-1 0 0,1-1 0,-1 0 0,0 0 0,1 0 0,-1 0 0,0 0 0,0 0 0,-5 0 0,35-23 0,-13 15 0,0 1 0,0 0 0,1 2 0,-1-1 0,1 2 0,29-4 0,97 3 0,-17 0 0,-123 4-13,43-4-663,50-11 0,-59 6-6150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95 24575,'-1'-30'0,"0"17"0,1 1 0,0-1 0,3-13 0,-3 26 0,0 1 0,0-1 0,0 0 0,0 0 0,0 0 0,0 0 0,1 1 0,-1-1 0,0 0 0,0 0 0,0 0 0,0 0 0,0 0 0,1 0 0,-1 1 0,0-1 0,0 0 0,0 0 0,1 0 0,-1 0 0,0 0 0,0 0 0,0 0 0,1 0 0,-1 0 0,0 0 0,0 0 0,0 0 0,1 0 0,-1 0 0,0 0 0,0 0 0,0 0 0,1 0 0,-1 0 0,0 0 0,0 0 0,0 0 0,0-1 0,1 1 0,-1 0 0,0 0 0,0 0 0,0 0 0,0 0 0,0 0 0,1-1 0,-1 1 0,0 0 0,0 0 0,0 0 0,0 0 0,0-1 0,0 1 0,0 0 0,0 0 0,1-1 0,6 20 0,23 99 0,19 161 0,9 45 0,-48-290-1365,0-10-5461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87 545 24575,'-43'-220'0,"27"130"0,12 72 0,2 1 0,0-1 0,0 1 0,2-1 0,0 1 0,4-23 0,-4 35 0,1 1 0,0 0 0,0 0 0,1-1 0,-1 1 0,1 0 0,0 0 0,0 0 0,0 1 0,1-1 0,-1 0 0,1 1 0,0 0 0,0-1 0,0 1 0,0 0 0,1 1 0,-1-1 0,1 1 0,-1-1 0,1 1 0,0 0 0,0 0 0,0 1 0,0-1 0,1 1 0,-1 0 0,0 0 0,1 0 0,6 0 0,11 1 0,-1 0 0,1 1 0,-1 1 0,0 1 0,0 1 0,0 1 0,32 12 0,-1 3 0,85 47 0,-107-50-682,53 41-1,-44-25-6143</inkml:trace>
  <inkml:trace contextRef="#ctx0" brushRef="#br0" timeOffset="1">60 736 24575,'-5'5'0,"-6"6"0,-6 1 0,0 3 0,8-1 0,9-2 0,11-4 0,6-3 0,11-2 0,10-2 0,7-1 0,10-6 0,6-1 0,5 1 0,6-4 0,-9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113 133 24575,'-1'-5'0,"-1"-1"0,0 1 0,0-1 0,0 1 0,-1 0 0,0 0 0,0 0 0,0 0 0,0 1 0,-7-7 0,1-1 0,1 0 0,-14-20 0,21 31 0,0 0 0,0 0 0,0 0 0,1 0 0,-1 0 0,0 0 0,0 0 0,-1 0 0,1 0 0,0 1 0,0-1 0,0 0 0,0 1 0,-1-1 0,1 1 0,0-1 0,-1 1 0,1 0 0,0-1 0,-2 1 0,2 1 0,0-1 0,0 1 0,0-1 0,1 1 0,-1 0 0,0-1 0,1 1 0,-1 0 0,0 0 0,1 0 0,-1 0 0,1-1 0,-1 1 0,1 0 0,-1 0 0,1 0 0,0 0 0,0 0 0,-1 0 0,1 0 0,0 0 0,0 0 0,0 2 0,-2 29 0,2-25 0,3 423 0,-3-401-273,2 0 0,1 0 0,1-1 0,12 42 0,-6-48-6553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24575,'0'-1'0,"1"-1"0,-1 1 0,1-1 0,-1 1 0,1 0 0,-1-1 0,1 1 0,0 0 0,0-1 0,0 1 0,0 0 0,0 0 0,0 0 0,0 0 0,0 0 0,0 0 0,0 0 0,0 0 0,1 0 0,0 0 0,34-17 0,-25 13 0,57-21 0,1 2 0,117-25 0,-72 22 0,-97 22 0,193-46 0,-207 51 0,-1-1 0,1 0 0,0 1 0,0-1 0,0 1 0,0 0 0,-1 0 0,1 0 0,0 1 0,0-1 0,0 1 0,-1-1 0,1 1 0,0 0 0,0 0 0,-1 0 0,1 0 0,3 2 0,-5-1 0,1 1 0,0-1 0,0 0 0,-1 1 0,0-1 0,1 1 0,-1-1 0,0 1 0,0 0 0,0-1 0,-1 1 0,1 0 0,-1 0 0,1 0 0,-1 0 0,0-1 0,0 1 0,-1 4 0,0 28-195,1 1 0,2-1 0,2 1 0,0-1 0,3 0 0,15 49 0,-10-54-6631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2 438 24575,'-1'-36'0,"1"-33"0,0 64 0,0 1 0,1-1 0,0 0 0,0 0 0,0 0 0,1 1 0,0-1 0,-1 1 0,2-1 0,3-6 0,-5 10 0,-1 0 0,1 0 0,0 0 0,0 0 0,0 1 0,-1-1 0,1 0 0,0 0 0,0 1 0,0-1 0,0 0 0,1 1 0,-1-1 0,0 1 0,0-1 0,0 1 0,0 0 0,1-1 0,-1 1 0,0 0 0,0 0 0,0 0 0,1 0 0,1 0 0,-1 1 0,1 0 0,0 0 0,-1 0 0,1 0 0,-1 0 0,1 0 0,-1 1 0,1-1 0,-1 1 0,3 3 0,5 4 0,0 2 0,-1-1 0,10 17 0,-18-26 0,138 221 0,30 42 0,-161-254 0,10 15 0,1-2 0,36 36 0,-50-55 0,0 1 0,0-1 0,0 0 0,1 0 0,-1 0 0,1-1 0,0 0 0,0 0 0,0 0 0,1-1 0,-1 0 0,1 0 0,-1-1 0,1 0 0,0 0 0,-1 0 0,1-1 0,7 0 0,-10-1 0,1-1 0,-1 1 0,1-1 0,-1 0 0,0 0 0,0-1 0,0 1 0,0-1 0,0 0 0,0 0 0,-1 0 0,1 0 0,-1-1 0,0 0 0,0 1 0,0-1 0,-1 0 0,1 0 0,-1 0 0,0-1 0,0 1 0,-1-1 0,3-6 0,2-13 0,0 1 0,-1 0 0,2-29 0,-7 51 0,4-58 0,-2 0 0,-10-101 0,-35-115 0,40 258 0,-8-34 0,10 48 0,0 0 0,-1 0 0,1-1 0,0 1 0,-1 0 0,0 0 0,1 1 0,-1-1 0,0 0 0,-1 1 0,-3-5 0,6 7 0,-1 0 0,1-1 0,-1 1 0,0 0 0,1-1 0,-1 1 0,1 0 0,-1 0 0,0-1 0,1 1 0,-1 0 0,1 0 0,-1 0 0,0 0 0,1 0 0,-1 0 0,0 0 0,1 0 0,-1 0 0,1 0 0,-1 1 0,0-1 0,1 0 0,-1 0 0,1 1 0,-1-1 0,0 1 0,-15 15 0,-5 25 0,13-21-195,1 0 0,1 1 0,0 0 0,2 0 0,0 0 0,0 29 0,6-23-6631</inkml:trace>
  <inkml:trace contextRef="#ctx0" brushRef="#br0" timeOffset="1">1095 1 24575,'-2'0'0,"0"0"0,0 0 0,-1 1 0,1-1 0,0 1 0,0 0 0,0-1 0,0 1 0,0 0 0,0 0 0,0 0 0,0 0 0,0 1 0,1-1 0,-1 0 0,0 1 0,1-1 0,-1 1 0,1 0 0,-1-1 0,1 1 0,0 0 0,0 0 0,0 0 0,0 0 0,0 0 0,0 0 0,1 0 0,-1 0 0,0 5 0,-2 6 0,1 1 0,1 0 0,0 26 0,1-22 0,1 78 0,4 0 0,19 103 0,62 184 0,-75-344-1365,-4-8-5461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306 312 24575,'-42'-102'0,"28"74"0,2-2 0,1 1 0,-10-43 0,20 69 0,1 1 0,-1-1 0,1 1 0,0-1 0,0 0 0,0 1 0,0-1 0,0 1 0,1-1 0,-1 1 0,1-1 0,1-4 0,-1 6 0,-1 0 0,1 0 0,0 0 0,0 0 0,0 0 0,0 0 0,0 1 0,0-1 0,0 0 0,0 1 0,0-1 0,0 1 0,0-1 0,0 1 0,0-1 0,1 1 0,-1 0 0,0 0 0,0-1 0,0 1 0,1 0 0,-1 0 0,0 0 0,0 0 0,0 1 0,1-1 0,-1 0 0,0 0 0,2 1 0,12 4 0,1 1 0,-1 0 0,0 1 0,0 0 0,-1 1 0,0 1 0,17 14 0,-2-3 0,271 202 0,-228-161 0,124 137 0,-178-178 0,-1 2 0,-1-1 0,-1 2 0,-1 0 0,-1 1 0,-1 0 0,11 33 0,-20-47 0,0 0 0,-1 0 0,0 0 0,0 1 0,-1-1 0,-1 1 0,0-1 0,0 0 0,-1 1 0,0-1 0,-1 1 0,0-1 0,-1 0 0,0 0 0,-1 0 0,0-1 0,0 1 0,-1-1 0,0 0 0,0 0 0,-14 15 0,2-5 2,-2-1-1,0-1 0,-1-1 1,0-1-1,-1-1 1,-1 0-1,0-2 1,-1 0-1,-25 8 0,-26 7-90,-127 28-1,-177 15-1936,205-45-3974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24575,'730'-12'-1001,"-526"7"-512,159-4 1010,67-1-145,707-17-3647,712-17-913,-10-4 4714,-1630 42 5965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3558 573 24575,'-4'0'0,"-1"0"0,1 0 0,-1-1 0,1 1 0,0-1 0,-1 0 0,1-1 0,0 1 0,0-1 0,-1 1 0,1-1 0,-4-3 0,1-1 0,0 0 0,1 0 0,0 0 0,0 0 0,-7-11 0,-9-13 0,6 8 0,-1 0 0,-1 0 0,-1 2 0,0 0 0,-2 1 0,-36-26 0,-2 13 0,-1 2 0,-1 3 0,-2 3 0,-112-29 0,24 19-45,-260-26-1,-159 24-883,531 35 842,-378-12 87,-464 46 0,605 3 0,267-34-91,-43 9 297,50-10-287,-1 0 0,1 0 0,-1 0 0,1 0 0,-1 0 0,1 1 0,0-1 0,0 1 0,-1-1 0,1 1 0,0 0 0,1 0 0,-1 0 0,0 0 0,-2 4 0,2 6-5822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11 24575,'0'0'0,"0"-1"0,0 1 0,0 0 0,1-1 0,-1 1 0,0 0 0,0-1 0,0 1 0,0 0 0,0 0 0,0-1 0,0 1 0,0 0 0,0-1 0,-1 1 0,1 0 0,0-1 0,0 1 0,0 0 0,0-1 0,0 1 0,0 0 0,-1-1 0,1 1 0,0 0 0,0 0 0,0-1 0,-1 1 0,1 0 0,0 0 0,0 0 0,-1-1 0,1 1 0,0 0 0,-1 0 0,1 0 0,0 0 0,0 0 0,-1-1 0,0 1 0,-11 10 0,-10 19 0,-7 16 0,-59 84 0,74-112 0,-1-1 0,0 0 0,0-2 0,-2 1 0,-23 14 0,36-26 0,0-1 0,0 1 0,1 0 0,-1 0 0,1 0 0,0 0 0,-1 1 0,1-1 0,-4 8 0,7-10 0,-1 1 0,0 0 0,1 0 0,0 0 0,-1-1 0,1 1 0,0 0 0,0 0 0,0 0 0,0 0 0,0 0 0,1-1 0,-1 1 0,1 0 0,-1 0 0,1 0 0,-1-1 0,1 1 0,0 0 0,0-1 0,0 1 0,0-1 0,0 1 0,0-1 0,1 1 0,-1-1 0,2 2 0,121 117 80,-60-61-1525,-20-17-5381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2700 161 24575,'-5'-9'0,"-1"0"0,0 1 0,0 0 0,-1 1 0,0 0 0,0 0 0,-1 0 0,0 1 0,0 0 0,0 0 0,-1 1 0,0 0 0,0 1 0,-12-5 0,-8-2 0,-1 2 0,0 1 0,-41-6 0,7 6-32,-1 3 1,0 2-1,0 4 0,-102 13 0,41 7-366,-170 50 1,175-34 397,1 5 0,3 6 0,1 4 0,-169 106 0,203-104 0,3 3 0,2 3 0,3 4 0,3 3 0,2 3 0,-88 118 0,130-151 0,1 1 0,2 1 0,2 2 0,2 0 0,2 1 0,1 1 0,-11 47 0,23-68 0,0-1 0,2 1 0,0 0 0,2 0 0,0 0 0,2 1 0,0-1 0,2 0 0,0 0 0,1-1 0,2 1 0,0-1 0,1 0 0,1 0 0,1-1 0,19 32 0,-10-26 2,2 0 0,1-2 0,0 0 1,2-1-1,1-1 0,1-1 0,1-2 0,0 0 1,1-2-1,30 14 0,7 0-79,2-3 1,0-3-1,106 25 1,-51-25-107,0-4 0,1-6-1,0-5 1,193-10 0,-157-11 60,-2-7-1,0-7 1,171-50 0,-38-24 19,-229 72 29,-1-2-1,97-63 0,-124 69 38,-1-1 0,0-2 0,-2-1 0,-1-1 0,39-53 0,-50 57 27,-1-1 0,-1 0-1,-1-1 1,-2-1-1,0 0 1,-2-1-1,-1 0 1,7-42-1,-11 36-28,-2 1-1,-1-1 1,-1 0 0,-3 0 0,0 0-1,-2 1 1,-2-1 0,-1 1-1,-1 0 1,-2 1 0,-1 0 0,-2 0-1,-1 1 1,-1 1 0,-27-40-1,15 31-17,-2 1-1,-1 1 0,-2 2 1,-2 1-1,-1 1 1,-1 2-1,-1 2 0,-2 1 1,-1 2-1,-63-30 1,42 30 26,0 2 0,-2 3 0,-1 3 1,0 2-1,-118-12 0,69 20-331,0 5 0,-166 15 1,43 15-1954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24575,'202'247'0,"-70"-78"0,2-11 0,206 249 0,-199-238-1365,-116-136-5461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24575,'-5'1'0,"0"-1"0,1 1 0,-1 0 0,1 1 0,-1-1 0,1 1 0,-1 0 0,1 0 0,0 0 0,0 0 0,0 1 0,0-1 0,1 1 0,-1 0 0,1 1 0,-1-1 0,-3 6 0,-7 8 0,2 0 0,-16 29 0,22-36 0,-231 450 0,124-227 0,63-136 0,-121 267 0,163-342-273,1 0 0,0 1 0,2 0 0,-3 28 0,6-23-6553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24575,'13'188'0,"0"-10"0,-21 522-1365,2-622-5461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24575,'0'-4'0,"5"-2"0,6 0 0,5 1 0,5 6 0,4 8 0,2 6 0,1 2 0,1 1 0,-1 3 0,0 3 0,0 2 0,0-4 0,0-6 0,-5-5-8191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84 24575,'0'-5'0,"0"-11"0,0-7 0,-5 1 0,-6 7 0,-1 13 0,2 5-8191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23 24575,'5'-5'0,"6"-6"0,1 4 0,-1 7 0,-12 9 0,-11 12 0,-12 7 0,-11 7 0,-14 9 0,1-5-8191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656 521 24575,'0'2'0,"0"-1"0,0 0 0,0 0 0,0 1 0,0-1 0,0 0 0,0 1 0,0-1 0,1 0 0,-1 0 0,0 1 0,1-1 0,-1 0 0,1 0 0,-1 0 0,1 0 0,0 1 0,-1-1 0,1 0 0,0 0 0,0 0 0,0-1 0,0 1 0,0 0 0,0 0 0,0 0 0,0-1 0,0 1 0,0 0 0,0-1 0,0 1 0,1-1 0,-1 1 0,0-1 0,0 0 0,1 0 0,-1 1 0,0-1 0,0 0 0,1 0 0,-1 0 0,0 0 0,1-1 0,-1 1 0,0 0 0,0 0 0,1-1 0,-1 1 0,2-1 0,4-2 0,1 0 0,-1 0 0,0 0 0,0-1 0,0 0 0,0-1 0,6-5 0,3-5 0,0 0 0,-1-1 0,0-1 0,-2-1 0,0 0 0,-1-1 0,-1 0 0,0 0 0,8-26 0,-14 33 0,0 0 0,-2 1 0,1-2 0,-1 1 0,-1 0 0,-1 0 0,1-1 0,-2 1 0,0-1 0,0 1 0,-1-1 0,-1 1 0,0-1 0,-1 1 0,0 0 0,0 0 0,-10-19 0,10 26 0,0 0 0,0 0 0,-1 0 0,0 0 0,0 1 0,0 0 0,0 0 0,-1 0 0,1 0 0,-1 1 0,0-1 0,0 1 0,-8-3 0,4 3 0,0-1 0,-1 1 0,0 1 0,0 0 0,0 0 0,0 1 0,-13 0 0,-5 2 0,0 2 0,0 0 0,1 2 0,-47 14 0,25-4 0,1 2 0,1 2 0,-57 32 0,86-41 0,1 1 0,0 1 0,0 0 0,1 1 0,1 0 0,0 2 0,1 0 0,0 0 0,2 1 0,-22 35 0,31-45 0,0 0 0,0 0 0,1 0 0,0 1 0,0-1 0,1 1 0,-1-1 0,2 1 0,-1 0 0,1-1 0,0 1 0,0 0 0,0-1 0,1 1 0,3 9 0,-1-6 0,0-1 0,1 0 0,1 0 0,-1 0 0,1 0 0,1-1 0,0 0 0,0 0 0,10 10 0,10 5 0,1 0 0,1-2 0,0-1 0,57 29 0,157 69 0,-145-75 0,-2 5 0,96 65 0,-181-106 0,0 0 0,-1 0 0,0 1 0,0 1 0,-1-1 0,0 1 0,11 18 0,-17-24 0,0 0 0,-1 0 0,1 0 0,-1 0 0,0 0 0,0 0 0,0 1 0,-1-1 0,1 0 0,-1 1 0,0-1 0,1 0 0,-2 1 0,1-1 0,0 0 0,-1 1 0,1-1 0,-1 0 0,0 0 0,0 1 0,0-1 0,-1 0 0,1 0 0,-1 0 0,1 0 0,-1-1 0,0 1 0,0 0 0,-1-1 0,1 1 0,-4 2 0,-7 6 0,0-1 0,-1 0 0,-1 0 0,0-2 0,0 0 0,-1-1 0,1 0 0,-28 7 0,-15 1 0,-67 9 0,46-12 0,-107 3 0,154-15 0,0-1 0,-1-1 0,1-2 0,0-1 0,0-2 0,-35-11 0,55 14-91,1-1 0,-1 0 0,1-1 0,0 0 0,0-1 0,1 0 0,0 0 0,0-1 0,1-1 0,0 1 0,0-1 0,1-1 0,0 0 0,-10-18 0,-7-23-6735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24575,'9'0'0,"-1"2"0,1 0 0,-1 0 0,0 0 0,0 1 0,0 0 0,0 1 0,0 0 0,0 0 0,-1 0 0,7 6 0,-5-4 0,-1 0 0,1-1 0,0 0 0,0-1 0,0 0 0,1-1 0,18 5 0,-23-7 0,0-1 0,1 0 0,-1 0 0,1-1 0,-1 1 0,0-1 0,0 0 0,1-1 0,-1 1 0,0-1 0,0 0 0,0 0 0,-1-1 0,1 1 0,0-1 0,-1 0 0,0-1 0,0 1 0,0-1 0,0 1 0,0-1 0,-1 0 0,1-1 0,-1 1 0,0 0 0,2-6 0,-3 5 0,1 1 0,-1-1 0,-1 1 0,1-1 0,-1 0 0,1 0 0,-1 0 0,-1 0 0,1 1 0,-1-1 0,0 0 0,0 0 0,0 0 0,-1 0 0,0 0 0,0 0 0,0 0 0,0 0 0,-1 0 0,0 1 0,0-1 0,0 1 0,0-1 0,-1 1 0,0 0 0,0 0 0,0 0 0,-5-4 0,5 4 0,-1 1 0,0 0 0,0 0 0,0 0 0,0 1 0,0-1 0,-1 1 0,1 0 0,-1 0 0,0 0 0,1 1 0,-1 0 0,0 0 0,0 0 0,0 0 0,0 1 0,0 0 0,0 0 0,0 0 0,0 1 0,0-1 0,0 1 0,1 0 0,-1 1 0,0-1 0,0 1 0,1 0 0,-1 0 0,1 0 0,0 1 0,-8 6 0,2-2 0,0 0 0,1 2 0,0-1 0,0 1 0,1 0 0,0 1 0,1 0 0,0 0 0,1 0 0,0 1 0,-9 23 0,11-24 0,1 0 0,1 0 0,-1 0 0,2 1 0,-1-1 0,2 0 0,-1 1 0,1-1 0,1 1 0,0-1 0,0 1 0,6 17 0,-4-20 0,0-1 0,0 0 0,1 1 0,0-1 0,0-1 0,1 1 0,0 0 0,0-1 0,1 0 0,-1-1 0,1 1 0,1-1 0,-1 0 0,1 0 0,-1-1 0,1 0 0,8 3 0,1 0 0,0-1 0,0-1 0,0 0 0,0-2 0,1 0 0,0 0 0,0-2 0,0 0 0,-1-1 0,1 0 0,0-2 0,0 0 0,0 0 0,29-10 0,-37 9 0,0 0 0,0-1 0,0 1 0,0-2 0,0 1 0,-1-1 0,0-1 0,0 0 0,-1 0 0,1 0 0,-1-1 0,-1 0 0,1 0 0,-1-1 0,0 0 0,-1 0 0,0 0 0,0 0 0,-1-1 0,0 0 0,0 0 0,-1 0 0,-1-1 0,1 1 0,-1-1 0,1-18 0,-3 9 0,0-1 0,-2 1 0,0 0 0,-1-1 0,-1 1 0,-9-28 0,1 16 0,0 1 0,-2 0 0,-18-28 0,60 93 0,21 33 0,-9-7 0,-10-17 0,-1 2 0,32 72 0,-59-112 0,0 0 0,0 0 0,-1 0 0,1 0 0,-1 0 0,-1 0 0,1 1 0,-2 9 0,1-14 0,0-1 0,0 1 0,0-1 0,0 0 0,-1 1 0,1-1 0,-1 1 0,1-1 0,-1 1 0,1-1 0,-1 0 0,0 1 0,0-1 0,1 0 0,-1 0 0,0 0 0,0 0 0,0 0 0,-1 0 0,1 0 0,0 0 0,0 0 0,0 0 0,-1 0 0,1-1 0,0 1 0,-1 0 0,1-1 0,-1 1 0,1-1 0,0 0 0,-1 1 0,1-1 0,-1 0 0,1 0 0,-1 0 0,1 0 0,-1 0 0,1 0 0,-3-1 0,1 0 0,0 0 0,0 0 0,0-1 0,0 1 0,1-1 0,-1 1 0,1-1 0,-1 0 0,1 0 0,0 0 0,-1 0 0,1 0 0,0-1 0,0 1 0,1-1 0,-1 1 0,0-1 0,1 1 0,0-1 0,-1 0 0,1 0 0,0 0 0,0-5 0,-3-5 0,1 1 0,1-1 0,1 0 0,-1-17 0,2 12 8,2 0 0,0 0 0,0 1 0,2-1 0,0 1 0,1 0 0,1 0 0,0 1 0,2-1 0,-1 1 0,2 1 0,0 0 0,1 0 0,18-20 0,-17 22-101,0 1 0,1 1 1,0 0-1,1 1 0,0 0 0,1 1 0,0 0 0,1 1 1,-1 1-1,2 0 0,-1 1 0,1 1 0,-1 0 1,1 1-1,28-3 0,-7 5-6733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24575,'1'6'0,"0"0"0,0 0 0,1-1 0,0 1 0,0 0 0,1-1 0,-1 0 0,5 7 0,4 10 0,111 297 0,-121-316 0,1 5 0,0 0 0,1-1 0,0 0 0,7 14 0,-9-21 0,-1 1 0,0 0 0,1-1 0,-1 1 0,1 0 0,-1-1 0,1 1 0,0-1 0,-1 1 0,1-1 0,0 1 0,-1-1 0,1 0 0,0 1 0,-1-1 0,1 0 0,0 1 0,0-1 0,-1 0 0,1 0 0,0 0 0,0 0 0,1 0 0,-1 0 0,0-1 0,1 1 0,-1-1 0,0 0 0,1 0 0,-1 0 0,0 1 0,0-1 0,0 0 0,0 0 0,0-1 0,0 1 0,0 0 0,0 0 0,0 0 0,0-1 0,0-1 0,11-23 0,-1 0 0,-1-1 0,-2 0 0,-1 0 0,8-57 0,-7 39 0,-1-14 0,-5 38 0,1 1 0,8-29 0,-11 48-34,0 0 0,0 1 0,0-1 0,0 0 0,0 1-1,0-1 1,0 0 0,1 1 0,-1-1 0,0 1 0,0-1 0,1 1 0,-1-1-1,0 0 1,1 1 0,-1-1 0,1 1 0,-1-1 0,1 1 0,-1 0-1,0-1 1,1 1 0,0-1 0,-1 1 0,1 0 0,-1-1 0,1 1 0,-1 0-1,1 0 1,0 0 0,-1-1 0,1 1 0,-1 0 0,1 0 0,0 0 0,-1 0-1,1 0 1,0 0 0,0 0 0,10 6-6792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32 336 24575,'-1'8'0,"1"1"0,1-1 0,0 0 0,0 1 0,1-1 0,-1 0 0,2 0 0,4 11 0,-6-15 0,2-1 0,-1 1 0,0-1 0,1 0 0,-1 0 0,1 0 0,0 0 0,0-1 0,0 1 0,0-1 0,0 0 0,1 1 0,-1-2 0,1 1 0,-1 0 0,1-1 0,0 1 0,0-1 0,0 0 0,4 0 0,-1 0 0,0 0 0,1 0 0,-1-1 0,0 0 0,0-1 0,0 0 0,1 0 0,-1 0 0,0-1 0,0 0 0,0 0 0,-1-1 0,1 0 0,0 0 0,-1-1 0,0 0 0,0 0 0,0 0 0,0 0 0,-1-1 0,9-10 0,-10 11 0,-1 0 0,0 0 0,-1 0 0,1 0 0,-1 0 0,1-1 0,-1 1 0,-1-1 0,1 1 0,-1-1 0,1 0 0,-2 0 0,1 0 0,0 0 0,-1 0 0,0 1 0,0-1 0,0 0 0,-1 0 0,1 0 0,-1 0 0,-1 0 0,1 0 0,0 1 0,-1-1 0,0 1 0,0-1 0,-1 1 0,1 0 0,-1-1 0,0 1 0,-5-4 0,5 3 0,-1 1 0,1 0 0,-1 0 0,-1 0 0,1 1 0,0 0 0,-1 0 0,0 0 0,0 0 0,1 1 0,-2-1 0,1 1 0,0 0 0,0 1 0,-1 0 0,1-1 0,-1 2 0,1-1 0,-11 1 0,10 0 0,0 1 0,0 1 0,0-1 0,0 1 0,0 0 0,0 1 0,1-1 0,-1 1 0,1 0 0,0 0 0,0 1 0,0 0 0,0-1 0,1 2 0,-1-1 0,1 0 0,-7 11 0,3-3 0,0 0 0,1 1 0,0 0 0,1 1 0,0-1 0,2 1 0,-5 18 0,7-23 0,0-1 0,1 1 0,0 0 0,0 0 0,1 0 0,0 0 0,1 0 0,-1 0 0,2 0 0,0-1 0,0 1 0,0 0 0,5 8 0,-4-12 0,0 0 0,0-1 0,1 1 0,0-1 0,0 0 0,0 0 0,0-1 0,1 1 0,-1-1 0,1 0 0,0 0 0,0-1 0,0 1 0,0-1 0,0 0 0,1 0 0,-1-1 0,1 0 0,-1 0 0,1 0 0,-1 0 0,9-1 0,3 0 0,1 0 0,-1-1 0,0-1 0,0 0 0,0-2 0,19-5 0,-25 6 0,1-1 0,-1-1 0,0 0 0,0 0 0,0-1 0,-1-1 0,0 0 0,0 0 0,0-1 0,-1 0 0,-1 0 0,1-1 0,-1 0 0,-1-1 0,0 0 0,0 0 0,-1 0 0,0-1 0,-1 0 0,0 0 0,0-1 0,-2 1 0,1-1 0,-1 0 0,-1 0 0,1-15 0,-1-12 0,-4-41 0,0-4 0,2 82 0,0 1 0,0 0 0,0 0 0,0-1 0,0 1 0,0 0 0,0 0 0,0 0 0,1-1 0,-1 1 0,0 0 0,1 0 0,-1 0 0,1 0 0,0 0 0,-1 0 0,1 0 0,0 0 0,1-2 0,-1 3 0,-1 0 0,1 0 0,0-1 0,-1 1 0,1 0 0,0 0 0,0 0 0,-1 0 0,1 0 0,0 0 0,0 0 0,-1 1 0,1-1 0,0 0 0,0 0 0,-1 0 0,1 1 0,0-1 0,-1 0 0,1 1 0,0-1 0,1 1 0,5 5 0,0 1 0,0-1 0,11 14 0,-13-14 0,36 39 0,12 12 0,-3 3 0,71 110 0,-115-159 0,1 0 0,-2 1 0,0 0 0,0 0 0,5 23 0,-10-33 0,1 1 0,-1-1 0,1 0 0,-1 1 0,0-1 0,0 0 0,0 1 0,0-1 0,0 0 0,-1 1 0,1-1 0,-1 0 0,1 0 0,-1 1 0,0-1 0,0 0 0,0 0 0,0 0 0,0 0 0,-1 0 0,1 0 0,-1 0 0,1 0 0,-1-1 0,1 1 0,-1-1 0,0 1 0,0-1 0,0 0 0,0 1 0,0-1 0,0 0 0,0 0 0,0 0 0,-1-1 0,1 1 0,0 0 0,0-1 0,-4 1 0,1 0 0,0 0 0,0-1 0,-1 1 0,1-1 0,0 0 0,0 0 0,0-1 0,-1 1 0,1-1 0,0-1 0,0 1 0,0 0 0,0-1 0,1 0 0,-1 0 0,0-1 0,1 0 0,-1 1 0,1-1 0,0-1 0,0 1 0,0 0 0,0-1 0,1 0 0,0 0 0,-1 0 0,1 0 0,-2-6 0,0 1 0,1 0 0,1-1 0,0 1 0,0-1 0,1 1 0,0-1 0,1 0 0,0 0 0,0 0 0,1 0 0,0 0 0,1 0 0,0 0 0,3-10 0,4-8 0,1 1 0,1 1 0,1 0 0,1 0 0,2 1 0,0 1 0,2 0 0,0 1 0,2 1 0,0 1 0,1 0 0,44-35 0,-49 46 0,0 1 0,1 0 0,0 1 0,0 1 0,28-10 0,-36 15 0,0 0 0,0 0 0,0 0 0,0 1 0,1 0 0,-1 1 0,0-1 0,1 1 0,-1 1 0,1-1 0,-1 1 0,0 1 0,0 0 0,0 0 0,10 3 0,-14-3-49,0 0 1,0 1-1,0-1 0,0 1 0,0-1 1,0 1-1,-1 0 0,1 0 0,-1 0 1,0 0-1,0 0 0,0 1 0,0-1 1,-1 1-1,1-1 0,-1 1 0,0 0 1,0-1-1,0 1 0,-1 0 0,1 0 1,-1-1-1,0 1 0,0 0 0,0 0 0,-1 0 1,0 5-1,-6 17-6777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793 465 24575,'2'-1'0,"-1"1"0,1 0 0,0 0 0,-1 0 0,1 1 0,0-1 0,-1 0 0,1 0 0,-1 1 0,1-1 0,-1 1 0,1 0 0,-1-1 0,1 1 0,-1 0 0,0 0 0,1 0 0,-1 0 0,0 0 0,0 0 0,1 0 0,-1 0 0,0 1 0,0-1 0,0 0 0,-1 1 0,1-1 0,0 0 0,0 1 0,-1-1 0,1 1 0,-1 0 0,1-1 0,-1 1 0,0-1 0,0 1 0,1 0 0,-1-1 0,0 1 0,0-1 0,-1 1 0,1 0 0,0-1 0,-1 1 0,0 1 0,0 2 0,0 0 0,0 0 0,-1-1 0,0 1 0,0 0 0,0-1 0,-1 0 0,1 0 0,-1 1 0,0-1 0,0-1 0,-1 1 0,1 0 0,-6 3 0,3-3 0,-1-1 0,1 0 0,-1-1 0,0 1 0,0-1 0,-1 0 0,1-1 0,0 0 0,0 0 0,-1-1 0,1 0 0,-1 0 0,1 0 0,0-1 0,-1 0 0,1-1 0,0 1 0,0-2 0,0 1 0,0-1 0,0 0 0,-10-6 0,6 3 0,0 0 0,1-1 0,-1 0 0,2-1 0,-1 0 0,1-1 0,0 0 0,0 0 0,1-1 0,1 0 0,-1 0 0,-8-18 0,12 16 0,-1 0 0,2 0 0,0 0 0,0-1 0,1 1 0,1-1 0,0 0 0,1 1 0,0-1 0,1 0 0,0 1 0,1-1 0,4-14 0,1 4 0,0 1 0,1 0 0,1 1 0,1-1 0,1 2 0,18-25 0,-24 37 0,1 0 0,1 0 0,0 1 0,0 0 0,0 0 0,1 1 0,0 0 0,0 0 0,0 1 0,14-7 0,-19 11 0,0 0 0,0 0 0,0 0 0,1 0 0,-1 0 0,0 1 0,0-1 0,0 1 0,1 0 0,-1 0 0,0 0 0,0 0 0,1 1 0,-1-1 0,0 1 0,0 0 0,0 0 0,0 0 0,0 0 0,0 1 0,0-1 0,0 1 0,0 0 0,-1 0 0,1 0 0,-1 0 0,1 0 0,-1 0 0,0 1 0,0-1 0,0 1 0,0 0 0,0-1 0,-1 1 0,3 4 0,4 11 0,0 0 0,-1 0 0,0 1 0,-2 0 0,7 36 0,3 106 0,-13-124 0,9 127 0,34 403 0,44-6 0,-88-554 0,7 32 0,-9-25 0,1-14 0,0 0 0,0 0 0,-1 0 0,1 0 0,0 1 0,0-1 0,0 0 0,-1 0 0,1 0 0,0 0 0,0 0 0,0 0 0,-1 0 0,1 0 0,0 0 0,0 0 0,-1 0 0,1 0 0,0 0 0,0 0 0,0 0 0,-1 0 0,1 0 0,0 0 0,0 0 0,-1 0 0,1 0 0,0 0 0,0 0 0,0 0 0,0 0 0,-1-1 0,1 1 0,0 0 0,0 0 0,0 0 0,-1 0 0,1-1 0,0 1 0,0 0 0,0 0 0,0 0 0,0 0 0,0-1 0,-22-21 0,1-1 0,-20-29 0,-16-19 0,39 52 0,0 0 0,-2 1 0,0 0 0,-1 2 0,-1 0 0,-25-13 0,35 23 0,-1 0 0,1 1 0,-1 1 0,0 0 0,0 0 0,0 1 0,0 1 0,-1 0 0,1 1 0,-1 1 0,1 0 0,-1 0 0,-24 6 0,9 1 0,1 2 0,1 1 0,0 1 0,0 2 0,1 0 0,1 2 0,0 1 0,1 1 0,1 1 0,1 0 0,0 2 0,1 1 0,-33 43 0,45-51 0,1 0 0,0 1 0,0 0 0,1 0 0,1 0 0,1 1 0,0 0 0,-3 16 0,7-26 0,0 1 0,0-1 0,0 0 0,1 1 0,0-1 0,0 1 0,0-1 0,1 0 0,-1 1 0,1-1 0,1 0 0,-1 0 0,1 0 0,0 0 0,0 0 0,0 0 0,1 0 0,0-1 0,0 1 0,0-1 0,0 0 0,1 0 0,0 0 0,-1 0 0,1 0 0,8 4 0,30 12-1365,1-8-5461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17 153 24575,'-1'-22'0,"-8"-43"0,2 23 0,8 20 0,-1 21 0,0 1 0,1 0 0,-1 0 0,0 0 0,0 0 0,0 0 0,1 0 0,-1-1 0,0 1 0,0 0 0,0 0 0,1 0 0,-1 0 0,0 0 0,0 0 0,1 0 0,-1 0 0,0 0 0,0 0 0,1 0 0,-1 0 0,0 0 0,0 0 0,0 0 0,1 0 0,-1 1 0,0-1 0,0 0 0,0 0 0,1 0 0,-1 0 0,0 0 0,0 0 0,0 1 0,0-1 0,1 0 0,-1 0 0,0 0 0,0 0 0,0 1 0,0-1 0,0 0 0,1 0 0,2 4 0,-1 0 0,1 0 0,0 0 0,-1 1 0,0-1 0,3 9 0,78 323 0,-75-298 0,-7-35 0,0 2 0,0-1 0,0 1 0,0 0 0,1-1 0,-1 1 0,1 0 0,5 6 0,-7-11 0,0 0 0,0 1 0,0-1 0,0 0 0,0 0 0,1 0 0,-1 0 0,0 0 0,0 0 0,0 0 0,0 1 0,1-1 0,-1 0 0,0 0 0,0 0 0,0 0 0,0 0 0,1 0 0,-1 0 0,0 0 0,0 0 0,0 0 0,1 0 0,-1 0 0,0 0 0,0 0 0,0 0 0,1 0 0,-1 0 0,0 0 0,0 0 0,0-1 0,0 1 0,1 0 0,-1 0 0,0 0 0,0 0 0,0 0 0,0 0 0,0 0 0,1-1 0,6-10 0,4-16 0,-11 26 0,27-81 0,-10 28 0,31-71 0,-46 121 0,0 0 0,0 1 0,0-1 0,0 1 0,0 0 0,1 0 0,0 0 0,0 0 0,-1 0 0,1 0 0,1 1 0,2-3 0,-4 4 0,0 1 0,0-1 0,0 0 0,0 1 0,0-1 0,0 1 0,0-1 0,1 1 0,-1 0 0,0 0 0,0 0 0,0 0 0,0 1 0,0-1 0,0 0 0,0 1 0,0 0 0,0-1 0,0 1 0,0 0 0,0 0 0,0 0 0,0 0 0,2 2 0,3 3 0,1 1 0,-2-1 0,1 1 0,-1 1 0,0-1 0,0 1 0,-1 0 0,0 0 0,0 1 0,3 9 0,32 93 0,-39-108 0,19 65 44,12 37-1453,-21-75-5417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 24575,'0'-2'0,"0"1"0,0-1 0,-1 1 0,1-1 0,-1 0 0,0 1 0,1-1 0,-1 1 0,0 0 0,0-1 0,0 1 0,0 0 0,0-1 0,0 1 0,0 0 0,0 0 0,-1 0 0,1 0 0,-3-2 0,4 3 0,-1 0 0,0-1 0,1 1 0,-1 0 0,1-1 0,-1 1 0,0 0 0,1 0 0,-1-1 0,0 1 0,1 0 0,-1 0 0,0 0 0,1 0 0,-1 0 0,0 0 0,1 0 0,-1 0 0,0 0 0,1 0 0,-1 1 0,0-1 0,1 0 0,-1 0 0,0 1 0,1-1 0,-1 0 0,1 1 0,-1-1 0,1 0 0,-1 1 0,1-1 0,-1 1 0,1-1 0,-1 1 0,1-1 0,-1 1 0,1 0 0,0-1 0,-1 1 0,1-1 0,0 1 0,-1 0 0,1-1 0,0 1 0,0 0 0,0 1 0,-2 6 0,1 0 0,1 0 0,0 0 0,0 1 0,0-1 0,1 0 0,0 0 0,1 0 0,2 9 0,5 11 0,13 33 0,-18-51 0,0 0 0,1 0 0,0-1 0,0 1 0,1-1 0,0 0 0,15 15 0,-21-23 0,1 0 0,0-1 0,0 1 0,0 0 0,0-1 0,0 1 0,-1-1 0,1 1 0,0-1 0,0 0 0,0 1 0,0-1 0,0 0 0,0 0 0,0 0 0,0 1 0,1-1 0,-1 0 0,0 0 0,0-1 0,0 1 0,0 0 0,0 0 0,0 0 0,0-1 0,0 1 0,0 0 0,0-1 0,0 1 0,-1-1 0,1 1 0,0-1 0,0 0 0,0 1 0,0-1 0,-1 0 0,1 0 0,0 1 0,-1-1 0,1 0 0,0-1 0,3-5 0,0 0 0,0 0 0,0 0 0,3-11 0,-4 10 0,15-40 0,-9 20 0,2 1 0,21-39 0,-29 60 0,0 1 0,1-1 0,0 1 0,0-1 0,0 1 0,1 0 0,0 1 0,0-1 0,0 1 0,0 0 0,1 0 0,-1 1 0,1 0 0,0 0 0,0 0 0,9-3 0,-12 6 0,1-1 0,0 1 0,-1 0 0,1 0 0,0 0 0,-1 1 0,1-1 0,-1 1 0,1 0 0,-1 0 0,1 0 0,-1 0 0,1 1 0,-1-1 0,0 1 0,0 0 0,0 0 0,0 0 0,0 0 0,0 0 0,0 1 0,-1 0 0,1-1 0,-1 1 0,4 6 0,4 6 0,0 1 0,-1 0 0,11 29 0,-19-44 0,12 33 50,10 45-1,-15-49-537,1 0 0,18 40 0,-16-50-6338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50 24575,'-2'1'0,"0"1"0,-1 0 0,1 0 0,0 0 0,0 0 0,0 0 0,0 0 0,0 0 0,1 1 0,-1-1 0,1 1 0,0-1 0,-1 1 0,1-1 0,0 1 0,0 3 0,-2 1 0,0-1 0,1 1 0,0 0 0,0 0 0,1 0 0,0 0 0,0 10 0,2-10 0,0 0 0,1 0 0,0 0 0,0 0 0,1 0 0,0 0 0,0-1 0,1 1 0,-1-1 0,1 0 0,1 0 0,-1 0 0,1-1 0,11 10 0,-14-13 0,1 1 0,0-1 0,-1 0 0,1 0 0,0-1 0,0 1 0,0-1 0,1 1 0,-1-1 0,0 0 0,1 0 0,-1 0 0,0-1 0,1 1 0,-1-1 0,1 0 0,-1 0 0,1 0 0,-1 0 0,1-1 0,-1 1 0,0-1 0,1 0 0,-1 0 0,0 0 0,1 0 0,-1-1 0,0 1 0,0-1 0,0 0 0,0 0 0,-1 0 0,4-3 0,-2 0 0,1 0 0,-1 0 0,0 0 0,0-1 0,-1 1 0,1-1 0,-1 0 0,-1 0 0,1-1 0,-1 1 0,0 0 0,0-1 0,-1 1 0,0-1 0,0 0 0,0 1 0,-1-1 0,0 0 0,-1 1 0,1-1 0,-1 0 0,0 1 0,-4-12 0,3 12 0,1 1 0,-1-1 0,0 1 0,0 0 0,-1 0 0,1 0 0,-1 0 0,0 0 0,-1 1 0,1-1 0,-1 1 0,0 0 0,0 0 0,0 0 0,-1 1 0,1-1 0,-1 1 0,0 0 0,0 0 0,0 1 0,0 0 0,0-1 0,0 2 0,-1-1 0,1 1 0,-1-1 0,1 2 0,-7-2 0,1 3 0,1 0 0,0 1 0,0 0 0,0 0 0,0 1 0,0 0 0,0 1 0,0 0 0,-10 6 0,13-6 0,0 1 0,0-1 0,0 1 0,0 0 0,1 1 0,0 0 0,0 0 0,0 0 0,1 0 0,0 1 0,-7 12 0,6 0-1365,6-3-5461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24575,'0'-1'0,"-1"0"0,1 1 0,-1-1 0,0 0 0,1 0 0,-1 1 0,0-1 0,0 0 0,1 1 0,-1-1 0,0 1 0,0-1 0,0 1 0,0-1 0,0 1 0,0 0 0,0-1 0,0 1 0,0 0 0,0 0 0,-1 0 0,1 0 0,1 1 0,-1-1 0,1 1 0,0 0 0,-1-1 0,1 1 0,0 0 0,0-1 0,0 1 0,-1 0 0,1 0 0,0-1 0,0 1 0,0 0 0,0-1 0,0 1 0,0 0 0,0 0 0,0-1 0,1 1 0,-1 1 0,14 45 0,111 247 0,-121-285 0,-1-2 0,0 1 0,1-1 0,0 1 0,7 9 0,-10-16 0,0 0 0,-1-1 0,1 1 0,0 0 0,-1 0 0,1 0 0,0-1 0,0 1 0,0 0 0,0-1 0,0 1 0,0-1 0,0 1 0,0-1 0,0 1 0,0-1 0,0 0 0,0 0 0,0 1 0,0-1 0,0 0 0,0 0 0,0 0 0,0 0 0,0 0 0,1 0 0,-1 0 0,0-1 0,0 1 0,0 0 0,0-1 0,0 1 0,0-1 0,0 1 0,0-1 0,0 1 0,0-1 0,-1 1 0,1-1 0,2-1 0,18-21 0,-1 0 0,-1-2 0,-1 0 0,-1-1 0,16-33 0,-22 40 0,88-174-1365,-89 177-5461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24575,'2'-1'0,"1"2"0,-1-1 0,0 0 0,0 0 0,0 1 0,0-1 0,1 1 0,-1 0 0,0 0 0,0 0 0,0 0 0,0 0 0,-1 0 0,1 0 0,0 0 0,0 1 0,-1-1 0,1 1 0,0 0 0,-1-1 0,0 1 0,1 0 0,-1 0 0,0 0 0,0-1 0,0 1 0,0 1 0,0-1 0,-1 0 0,1 0 0,-1 0 0,1 0 0,-1 0 0,0 1 0,0-1 0,0 3 0,0 11 0,0-1 0,-1 1 0,-1-1 0,-4 18 0,3-20 0,-1 13 0,0 0 0,1 32 0,3-49 0,0 1 0,1-1 0,0 0 0,0 0 0,1 0 0,0 0 0,1 0 0,0 0 0,8 15 0,-9-21 0,0 0 0,0 0 0,0-1 0,0 1 0,0-1 0,1 0 0,0 1 0,-1-1 0,1 0 0,0 0 0,0-1 0,0 1 0,0-1 0,0 1 0,0-1 0,0 0 0,1 0 0,-1-1 0,0 1 0,1-1 0,-1 1 0,0-1 0,1 0 0,-1 0 0,1 0 0,-1-1 0,0 1 0,1-1 0,3-1 0,0 0 0,0-1 0,0 1 0,0-1 0,0 0 0,0-1 0,-1 0 0,1 0 0,-1 0 0,0-1 0,0 0 0,10-11 0,-12 9 0,1 0 0,-1-1 0,0 1 0,0-1 0,-1 0 0,0 0 0,-1-1 0,1 1 0,-2 0 0,1-1 0,-1 1 0,0-1 0,-1 0 0,0 1 0,-1-1 0,1 1 0,-2-1 0,1 1 0,-1-1 0,0 1 0,-1 0 0,-5-12 0,4 10 0,-1-1 0,0 1 0,-1-1 0,0 2 0,0-1 0,-1 1 0,0 0 0,-1 0 0,0 0 0,-1 1 0,1 1 0,-1 0 0,-1 0 0,1 0 0,-1 1 0,-14-6 0,20 11-136,0-1-1,0 1 1,-1 0-1,1 0 1,-1 0-1,1 1 1,-1-1-1,1 1 0,-8 1 1,-7 4-6690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187 631 24575,'5'0'0,"1"0"0,0-1 0,-1 0 0,1 1 0,0-2 0,-1 1 0,6-3 0,-9 4 0,-1-1 0,0 0 0,1 1 0,-1-1 0,0 0 0,1 0 0,-1 0 0,0 0 0,0 0 0,0 0 0,0 0 0,0 0 0,0 0 0,0 0 0,0-1 0,-1 1 0,1 0 0,0-1 0,-1 1 0,1-1 0,-1 1 0,1 0 0,-1-1 0,0 1 0,0-1 0,1 1 0,-1-1 0,0 1 0,-1-1 0,1 0 0,0-1 0,0 2 0,0 0 0,-1 0 0,1 0 0,0 0 0,0 1 0,0-1 0,-1 0 0,1 0 0,0 0 0,-1 1 0,1-1 0,-1 0 0,1 0 0,-1 1 0,1-1 0,-1 0 0,0 1 0,1-1 0,-1 1 0,0-1 0,1 1 0,-1-1 0,0 1 0,0-1 0,1 1 0,-1 0 0,0-1 0,-1 1 0,0 0 0,0 0 0,-1 0 0,1 0 0,0 0 0,0 0 0,0 1 0,-1-1 0,1 1 0,0-1 0,-4 3 0,-4 2 0,1 0 0,-1 1 0,-12 10 0,-4 5 0,-43 44 0,61-56 0,0 0 0,1 0 0,0 1 0,0 0 0,1 0 0,1 1 0,0-1 0,-7 21 0,11-29 0,0 0 0,0 1 0,1-1 0,-1 0 0,1 0 0,-1 1 0,1-1 0,0 0 0,0 0 0,0 1 0,0-1 0,1 0 0,-1 1 0,0-1 0,1 0 0,0 0 0,-1 0 0,1 1 0,0-1 0,0 0 0,0 0 0,0 0 0,1 0 0,-1-1 0,1 1 0,-1 0 0,1 0 0,-1-1 0,1 1 0,0-1 0,0 0 0,0 1 0,0-1 0,0 0 0,0 0 0,0 0 0,0 0 0,0-1 0,0 1 0,1 0 0,-1-1 0,0 0 0,4 1 0,6 0 0,1-1 0,-1 0 0,1-1 0,-1 0 0,1-1 0,20-5 0,53-24 0,-62 21 0,0 2 0,27-7 0,-49 14 0,-1 1 0,0 0 0,0-1 0,0 1 0,0 0 0,0 0 0,1 0 0,-1 0 0,0 0 0,0 0 0,0 0 0,0 1 0,0-1 0,0 0 0,1 1 0,-1-1 0,0 1 0,0-1 0,0 1 0,0-1 0,0 1 0,0 0 0,-1-1 0,1 1 0,0 0 0,0 0 0,0 0 0,0 0 0,1 3 0,0 0 0,-1 0 0,1 0 0,-1 0 0,0 0 0,1 7 0,-2-9 0,0 1 0,0 0 0,0-1 0,1 1 0,0-1 0,-1 1 0,1 0 0,0-1 0,0 1 0,0-1 0,0 0 0,1 1 0,-1-1 0,1 0 0,-1 0 0,1 0 0,0 0 0,0 0 0,0 0 0,0 0 0,3 1 0,1-1 0,-1-1 0,0 0 0,0 0 0,1-1 0,-1 1 0,0-1 0,1-1 0,-1 1 0,0-1 0,1 1 0,-1-2 0,0 1 0,0 0 0,0-1 0,0 0 0,0 0 0,0-1 0,0 1 0,-1-1 0,1 0 0,-1-1 0,6-4 0,3-4 0,0 0 0,-1-1 0,0 0 0,-1-1 0,15-25 0,-10 11 0,-2-1 0,-1 0 0,-2-1 0,0 0 0,-2-1 0,6-39 0,-6 7 0,-2 0 0,-1-74 0,-6 128 0,-4-108 0,3 101 0,-1 0 0,0 0 0,-1 0 0,-11-30 0,14 45 0,-1 1 0,1-1 0,0 0 0,-1 0 0,1 0 0,-1 0 0,1 1 0,-1-1 0,1 0 0,-1 0 0,0 1 0,1-1 0,-1 0 0,0 1 0,1-1 0,-2 0 0,1 1 0,1 0 0,-1 0 0,1 0 0,-1 0 0,1 0 0,0 0 0,-1 0 0,1 0 0,-1 0 0,1 0 0,-1 0 0,1 0 0,0 0 0,-1 1 0,1-1 0,-1 0 0,1 0 0,0 0 0,-1 1 0,1-1 0,0 0 0,-1 1 0,1-1 0,-1 1 0,-1 1 0,0 1 0,0 0 0,1 0 0,-1 0 0,0 1 0,1-1 0,-2 5 0,-3 18 0,0 0 0,1 0 0,-1 38 0,4 86 0,3-85 0,-2 7 0,3 0 0,3 0 0,17 87 0,-21-153 0,1 1 0,0-1 0,0 0 0,0 1 0,1-1 0,-1-1 0,1 1 0,8 10 0,-11-16 0,0 0 0,-1-1 0,1 1 0,0 0 0,0-1 0,0 1 0,0 0 0,0-1 0,0 1 0,0-1 0,0 1 0,0 0 0,0-1 0,1 1 0,-1 0 0,0 0 0,0-1 0,0 1 0,0 0 0,0-1 0,1 1 0,-1 0 0,0-1 0,0 1 0,0 0 0,1 0 0,-1-1 0,0 1 0,1 0 0,-1 0 0,0 0 0,0-1 0,1 1 0,-1 0 0,0 0 0,1 0 0,-1 0 0,0 0 0,1 0 0,-1 0 0,0 0 0,1 0 0,-1 0 0,0 0 0,1 0 0,-1 0 0,0 0 0,1 0 0,-1 0 0,0 0 0,1 0 0,-1 0 0,0 0 0,1 0 0,-1 1 0,0-1 0,1 0 0,-1 0 0,0 0 0,0 1 0,1-1 0,-1 0 0,0 0 0,0 1 0,1-1 0,-1 0 0,0 0 0,0 1 0,0-1 0,0-29 0,-7-5 0,-2 0 0,-1 0 0,-1 0 0,-21-41 0,19 46 0,13 29 0,0-1 0,-1 0 0,1 1 0,0-1 0,0 1 0,0-1 0,0 1 0,0-1 0,0 1 0,0-1 0,0 1 0,0-1 0,0 0 0,0 1 0,0-1 0,0 1 0,0-1 0,0 1 0,0-1 0,1 1 0,-1-1 0,0 1 0,0-1 0,1 1 0,-1-1 0,0 1 0,1-1 0,-1 1 0,0 0 0,1-1 0,-1 1 0,1-1 0,-1 1 0,1 0 0,-1 0 0,1-1 0,-1 1 0,1 0 0,-1 0 0,1-1 0,-1 1 0,1 0 0,-1 0 0,1 0 0,-1 0 0,1 0 0,-1 0 0,1 0 0,0 0 0,-1 0 0,1 0 0,38 3 0,-30-2 0,19 2 0,1-2 0,-1-1 0,0-1 0,0-1 0,0-2 0,-1-1 0,1-1 0,51-18 0,-74 22 0,1-1 0,0 0 0,1 1 0,-1 0 0,0 1 0,1-1 0,7 0 0,-13 2 0,1 0 0,-1 1 0,0-1 0,1 0 0,-1 0 0,0 1 0,1-1 0,-1 1 0,0-1 0,1 1 0,-1-1 0,0 1 0,0 0 0,1 0 0,-1-1 0,0 1 0,0 0 0,0 0 0,0 0 0,0 0 0,0 0 0,-1 1 0,1-1 0,0 0 0,-1 0 0,1 1 0,0-1 0,-1 0 0,1 1 0,-1-1 0,0 0 0,0 1 0,1-1 0,-1 3 0,2 18 3,-1 1 0,-1-1 0,-3 28 0,0-2-1380,2-24-5449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28 208 24575,'0'-14'0,"0"-14"0,0-6 0,0-8 0,-4 0 0,-2 11 0,0 15 0,1 16 0,2 12 0,1 8 0,0 1-8191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 24575,'0'7'0,"-2"0"0,1 0 0,-1 0 0,0 0 0,-4 8 0,-3 13 0,7-21 0,-10 38 0,-7 68 0,17-100 0,1 0 0,1 0 0,0 0 0,1 0 0,0 0 0,1-1 0,0 1 0,1 0 0,1-1 0,7 18 0,-9-27 0,0 1 0,0 0 0,1 0 0,-1-1 0,1 1 0,0-1 0,0 0 0,0 0 0,1 0 0,-1 0 0,1 0 0,-1-1 0,1 0 0,8 4 0,-6-3 0,1-1 0,0-1 0,-1 1 0,1-1 0,0 0 0,0 0 0,0-1 0,13-1 0,-7 0 0,1-1 0,-1-1 0,0 0 0,-1-1 0,1 0 0,-1-1 0,1-1 0,-1 0 0,17-11 0,-20 10 0,0 0 0,0-1 0,-1 0 0,-1 0 0,1 0 0,-1-1 0,-1 0 0,0-1 0,0 0 0,0 1 0,-2-2 0,1 1 0,-1-1 0,-1 1 0,0-1 0,0 0 0,-1 0 0,1-16 0,-2 18 0,-1 0 0,-1 0 0,1 1 0,-2-1 0,1 0 0,-1 0 0,0 1 0,-1-1 0,0 1 0,0 0 0,-1 0 0,0 0 0,0 0 0,-1 1 0,0 0 0,0-1 0,-1 2 0,0-1 0,0 1 0,-1 0 0,1 0 0,-1 1 0,-15-9 0,14 9 0,0 1 0,-1 1 0,1-1 0,-1 1 0,0 1 0,-13-3 0,19 4 0,1 1 0,-1-1 0,0 1 0,0 0 0,0 0 0,0 0 0,1 0 0,-1 1 0,0-1 0,0 1 0,0-1 0,1 1 0,-1 0 0,0 0 0,1 0 0,-1 1 0,1-1 0,-1 1 0,1-1 0,-1 1 0,1 0 0,0 0 0,0 0 0,-3 3 0,4-4 0,1 0 0,-1 0 0,0 0 0,1 0 0,-1 0 0,1 0 0,-1 0 0,1 0 0,0 1 0,-1-1 0,1 0 0,0 0 0,0 0 0,0 0 0,0 1 0,0-1 0,0 0 0,0 0 0,0 0 0,0 1 0,1-1 0,-1 0 0,1 2 0,0-1 0,1 0 0,-1-1 0,0 1 0,1-1 0,-1 1 0,1-1 0,0 0 0,-1 0 0,1 1 0,0-1 0,0 0 0,3 1 0,4 1 0,-1 0 0,1-1 0,0 0 0,1 0 0,9 0 0,2-2 0,0-2 0,0 0 0,0-1 0,0-1 0,0-1 0,0-1 0,36-16 0,21-5 0,-74 26 0,-1 0 0,1 0 0,0 0 0,0 1 0,0-1 0,0 1 0,0 0 0,0 0 0,0 0 0,0 1 0,-1-1 0,1 1 0,0 0 0,0 0 0,0 1 0,-1-1 0,6 3 0,-5-1 0,1 1 0,-1-1 0,1 1 0,-1 0 0,-1 0 0,1 1 0,0-1 0,-1 1 0,0-1 0,0 1 0,3 8 0,6 15 0,-11-22 0,1 0 0,1 0 0,-1 0 0,1-1 0,0 1 0,0-1 0,0 0 0,1 0 0,0 0 0,4 5 0,-7-10 0,0 1 0,0-1 0,1 1 0,-1-1 0,0 1 0,0-1 0,0 0 0,0 1 0,0-1 0,0 0 0,0 0 0,1 0 0,-1 0 0,0 0 0,0 0 0,0 0 0,0-1 0,1 1 0,-1 0 0,0 0 0,0-1 0,0 1 0,0-1 0,0 1 0,0-1 0,0 0 0,0 1 0,0-1 0,1-1 0,29-29 0,-18 17 0,-5 7 0,0 0 0,0 1 0,1 0 0,0 0 0,0 1 0,0 0 0,0 1 0,1 0 0,0 0 0,0 1 0,0 0 0,0 1 0,0 0 0,0 1 0,15-1 0,-17 3 0,1-1 0,0 1 0,-1 1 0,1 0 0,-1 0 0,0 0 0,0 1 0,0 0 0,0 1 0,0 0 0,0 0 0,-1 1 0,0 0 0,0 0 0,0 0 0,-1 1 0,0 0 0,11 14 0,-5-4-219,-2 2-1,0-1 0,9 24 1,-16-34-268,11 23-6339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24575,'2'-4'0,"0"-1"0,-1 1 0,1-1 0,1 1 0,-1 0 0,1 0 0,0 0 0,4-6 0,2-2 0,12-25 0,-2 0 0,-2-1 0,21-66 0,-24 75 0,-14 28 0,1 1 0,-1 0 0,0 0 0,0-1 0,1 1 0,-1 0 0,0 0 0,0-1 0,1 1 0,-1 0 0,0 0 0,1 0 0,-1-1 0,0 1 0,1 0 0,-1 0 0,0 0 0,1 0 0,-1 0 0,0 0 0,1 0 0,-1 0 0,0 0 0,1 0 0,-1 0 0,0 0 0,1 0 0,8 14 0,4 42 0,11 94 0,-7-38 0,-12-83 0,1 17 0,3 0 0,2 0 0,1-1 0,31 71 0,-41-113 0,-1 1 0,1-1 0,0 0 0,0 0 0,0 0 0,1 0 0,-1 0 0,1 0 0,-1 0 0,1-1 0,0 1 0,0-1 0,0 0 0,0 0 0,0 0 0,5 1 0,-5-2 0,0-1 0,0 1 0,0-1 0,0 0 0,0 0 0,0 0 0,0 0 0,0-1 0,0 1 0,0-1 0,0 0 0,0 0 0,0 0 0,0 0 0,-1 0 0,1-1 0,0 1 0,-1-1 0,1 0 0,2-2 0,4-4 0,1-1 0,-2 0 0,1 0 0,-1-1 0,-1 0 0,1 0 0,-2-1 0,1 0 0,-2 0 0,9-21 0,1-13 0,14-67 0,-26 100 0,24-148 0,-30 197 0,2-1 0,5 43 0,-2-52 0,2 0 0,0 0 0,2-1 0,12 37 0,-17-60 0,0 0 0,0 0 0,1 0 0,-1 0 0,1-1 0,-1 1 0,1 0 0,0-1 0,0 1 0,0-1 0,0 0 0,1 1 0,-1-1 0,0 0 0,1 0 0,0-1 0,-1 1 0,1 0 0,0-1 0,0 0 0,0 0 0,0 0 0,0 0 0,0 0 0,0 0 0,0-1 0,0 1 0,1-1 0,-1 0 0,6-1 0,-3 0 0,-1 0 0,1-1 0,-1 0 0,1 0 0,-1-1 0,0 0 0,0 1 0,0-2 0,0 1 0,0 0 0,-1-1 0,0 0 0,1 0 0,-2 0 0,1-1 0,4-5 0,15-28 0,-1 0 0,-2-2 0,-2 0 0,-2-2 0,-1 1 0,-2-2 0,-2 0 0,7-56 0,-18 99 0,0 0 0,0 0 0,-1 0 0,1 0 0,0 0 0,0 1 0,0-1 0,0 0 0,0 0 0,0 0 0,0 0 0,0 0 0,-1 0 0,1 0 0,0 0 0,0 0 0,0 0 0,0 0 0,0 0 0,0 0 0,0 0 0,-1 0 0,1 0 0,0 0 0,0 0 0,0 0 0,0 0 0,0 0 0,0 0 0,0 0 0,0-1 0,-1 1 0,1 0 0,0 0 0,0 0 0,0 0 0,0 0 0,0 0 0,0 0 0,0 0 0,0 0 0,0 0 0,0-1 0,0 1 0,0 0 0,0 0 0,-1 0 0,1 0 0,0 0 0,-13 18 0,-12 28 0,20-34-101,-47 115-1163,44-99-5562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80 24575,'-1'-1'0,"-1"1"0,0-1 0,0 1 0,1-1 0,-1 0 0,1 0 0,-1 0 0,0 0 0,1 0 0,0 0 0,-1 0 0,1-1 0,0 1 0,-1 0 0,1-1 0,0 1 0,0-1 0,0 0 0,0 1 0,1-1 0,-1 1 0,-1-4 0,0 0 0,0 0 0,0 0 0,1 0 0,-1 0 0,1-1 0,0-5 0,2 4 0,3 18 0,1 23 0,-7 16 0,-1 1 0,-3-1 0,-22 90 0,-61 144 0,50-181-26,15-43-643,-27 105-1,48-149-6156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 24575,'2'-2'0,"1"-1"0,-1 1 0,1 0 0,0 1 0,-1-1 0,1 0 0,0 1 0,0 0 0,0-1 0,6 0 0,-9 2 0,1 0 0,-1-1 0,1 1 0,-1 0 0,0 0 0,1 0 0,-1 0 0,1 0 0,-1 0 0,0 0 0,1 0 0,-1 0 0,1 0 0,-1 1 0,0-1 0,1 0 0,-1 0 0,1 0 0,-1 0 0,0 1 0,1-1 0,-1 0 0,0 0 0,1 1 0,-1-1 0,0 0 0,0 0 0,1 1 0,-1 0 0,1 0 0,-1 0 0,0 0 0,0 1 0,0-1 0,-1 0 0,1 0 0,0 0 0,0 0 0,-1 1 0,1-1 0,0 0 0,-1 0 0,1 0 0,-1 0 0,0 0 0,0 1 0,-37 60 0,19-34 0,-27 59 0,42-79 0,0 1 0,1 0 0,0 0 0,1 1 0,0-1 0,1 1 0,-1-1 0,2 1 0,0-1 0,0 1 0,2 12 0,-2-18 0,1-1 0,0 1 0,0 0 0,0-1 0,1 1 0,-1-1 0,1 0 0,0 1 0,0-1 0,0 0 0,0 0 0,1 0 0,-1-1 0,1 1 0,5 4 0,-3-3 0,0-1 0,0-1 0,1 1 0,-1-1 0,0 0 0,1 0 0,0 0 0,-1-1 0,9 1 0,1 0 0,1-2 0,-1 0 0,0 0 0,0-2 0,0 0 0,0 0 0,17-7 0,-13 3 0,1-1 0,-1-1 0,-1-1 0,1 0 0,-1-2 0,-1 0 0,0-1 0,28-26 0,-39 32 0,0-1 0,0 1 0,-1-1 0,0-1 0,0 1 0,0-1 0,-1 0 0,-1 0 0,1 0 0,2-10 0,-5 12 0,0-1 0,0 1 0,0-1 0,-1 1 0,0-1 0,-1 1 0,1-1 0,-1 1 0,0-1 0,-1 1 0,1 0 0,-1-1 0,-1 1 0,1 0 0,-4-6 0,2 5 10,-1 0 0,1 0 0,-1 0 0,-1 1 0,1 0 0,-1 0 0,0 0 0,0 1 0,-1-1 0,0 2 0,-10-7 0,13 9-84,-1-1-1,0 1 1,0 0 0,1 1 0,-1-1-1,0 1 1,0 0 0,0 0 0,-1 0-1,1 1 1,0 0 0,0 0 0,0 0-1,0 1 1,0-1 0,0 1 0,0 0-1,0 1 1,-7 2 0,-1 3-6752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252 112 24575,'8'-39'0,"2"-1"0,-10 38 0,0 1 0,1-1 0,-1 1 0,0-1 0,0 1 0,-1-1 0,1 1 0,0-1 0,0 1 0,-1-1 0,1 1 0,-1-1 0,1 1 0,-1-1 0,0 1 0,1 0 0,-1-1 0,0 1 0,0 0 0,-1-1 0,1 1 0,0 1 0,1 0 0,-1 0 0,0 0 0,0 0 0,0-1 0,1 1 0,-1 0 0,0 0 0,0 1 0,0-1 0,1 0 0,-1 0 0,0 0 0,0 0 0,1 1 0,-1-1 0,0 0 0,0 1 0,1-1 0,-1 1 0,0-1 0,1 1 0,-1-1 0,0 1 0,1-1 0,-1 1 0,1 0 0,-1-1 0,1 1 0,-1 0 0,1-1 0,0 1 0,-1 0 0,1 0 0,-18 29 0,-1 19 0,2 0 0,2 1 0,-15 93 0,17-79 0,-9 46-94,-65 259-1177,71-324-5555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1394 24575,'-3'-54'0,"-3"-1"0,-21-94 0,9 60 0,3 11 0,-27-172 0,34 185 0,0-120 0,9 163 0,1 0 0,1 0 0,0 0 0,2 0 0,0 0 0,2 1 0,0 0 0,18-34 0,-16 40 0,0 1 0,1 0 0,0 0 0,1 1 0,0 1 0,1 0 0,1 0 0,0 1 0,0 1 0,1 0 0,30-15 0,-12 10 0,1 2 0,0 1 0,1 2 0,0 2 0,1 0 0,0 3 0,0 1 0,0 1 0,60 4 0,-33 3 0,-1 3 0,-1 3 0,1 3 0,101 35 0,-106-28 0,-1 4 0,-1 1 0,99 65 0,-126-72 0,-1 2 0,-1 1 0,0 1 0,-2 1 0,0 1 0,-2 1 0,-1 0 0,30 51 0,-42-60 0,-1-1 0,0 1 0,-1 1 0,-1-1 0,-1 1 0,0 0 0,-1 0 0,-1 0 0,-1 0 0,0 0 0,-1 0 0,-1 1 0,0-1 0,-2 0 0,-4 17 0,-1-6 0,-1-1 0,-1 0 0,-2 0 0,0-1 0,-2-1 0,-1 0 0,-1-1 0,-23 27 0,-10 5 0,-2-2 0,-111 89 0,-135 73 0,56-44 0,218-155 0,1 0 0,1 2 0,0 1 0,2 0 0,0 2 0,-18 28 0,32-43 0,1 0 0,0 0 0,0 1 0,1-1 0,-1 1 0,2 0 0,-1 0 0,1 0 0,1 1 0,-1-1 0,1 0 0,1 1 0,0-1 0,0 1 0,0-1 0,1 0 0,1 1 0,-1-1 0,1 0 0,0 0 0,1 0 0,0 0 0,1 0 0,7 13 0,-6-14-105,0 0 0,1 0 0,0 0 0,0 0 0,0-1 0,1 0 0,0-1 0,0 1 0,1-1 0,0-1 0,-1 1 0,15 4 0,16 5-6721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56 640 24575,'0'-4'0,"0"-7"0,0 4 0,0 7 0,-5 8 0,-1 8 0,1 11 0,0 4 0,-3 3 0,0 4 0,1 1 0,2-3 0,1-1 0,2-3 0,1-12 0,1-8-8191</inkml:trace>
  <inkml:trace contextRef="#ctx0" brushRef="#br0" timeOffset="1">274 12 24575,'0'-5'0,"-4"-1"0,-3 5 0,2 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31 24575,'9'0'0,"-7"0"0,1 1 0,-1-1 0,1 0 0,-1 0 0,1 0 0,-1 0 0,1 0 0,-1-1 0,1 1 0,-1-1 0,1 0 0,-1 0 0,0 0 0,1 0 0,-1 0 0,0 0 0,4-3 0,-6 4 0,0-1 0,0 1 0,0 0 0,0-1 0,0 1 0,0 0 0,0-1 0,0 1 0,0 0 0,0-1 0,0 1 0,0 0 0,0-1 0,-1 1 0,1 0 0,0-1 0,0 1 0,0 0 0,0-1 0,-1 1 0,1 0 0,0 0 0,0-1 0,-1 1 0,1 0 0,0 0 0,0-1 0,-1 1 0,1 0 0,0 0 0,-1 0 0,1 0 0,0-1 0,-1 1 0,1 0 0,0 0 0,-1 0 0,1 0 0,0 0 0,-1 0 0,1 0 0,0 0 0,-1 0 0,-18-4 0,-12 1 0,1 1 0,-50 3 0,70-1 0,-1 1 0,1 1 0,0 0 0,0 0 0,0 1 0,0 0 0,0 1 0,1 0 0,-1 1 0,1 0 0,-13 9 0,20-12 0,0-1 0,1 0 0,-1 1 0,0 0 0,1-1 0,-1 1 0,1 0 0,-1 0 0,1 0 0,0 0 0,0 0 0,0 0 0,0 0 0,0 1 0,1-1 0,-1 0 0,1 0 0,-1 1 0,1-1 0,0 0 0,0 1 0,0-1 0,0 0 0,0 0 0,0 1 0,1-1 0,-1 0 0,1 1 0,0-1 0,-1 0 0,1 0 0,0 0 0,0 0 0,0 0 0,1 0 0,-1 0 0,1 0 0,-1 0 0,1-1 0,2 3 0,7 8 0,1-1 0,0-1 0,1 0 0,21 13 0,-29-20 0,67 40 0,-44-28 0,-1 2 0,0 0 0,-1 2 0,-1 1 0,35 35 0,-56-51 0,-1 0 0,0 1 0,0-1 0,0 0 0,0 1 0,-1 0 0,0 0 0,0 0 0,0 0 0,-1 0 0,1 0 0,-1 0 0,0 0 0,-1 0 0,1 1 0,-1-1 0,0 0 0,0 1 0,-2 8 0,0-9 0,1-1 0,-1 1 0,0-1 0,0 0 0,0 0 0,-1 0 0,0 0 0,0-1 0,0 1 0,0 0 0,0-1 0,0 0 0,-1 0 0,0 0 0,0 0 0,0-1 0,0 0 0,0 1 0,0-2 0,0 1 0,-1 0 0,-6 1 0,-5 1 24,0 0 0,0-1 0,-1-1 0,-27 1 0,39-3-107,-1 0 1,1 0-1,0-1 1,-1 0-1,1 0 1,0 0-1,0 0 1,-1-1-1,1 0 1,0 0-1,1 0 1,-1 0-1,0-1 1,1 0-1,-1 0 1,1 0-1,-8-8 1,0-7-6744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24575,'0'-2'0,"0"0"0,1 1 0,-1-1 0,0 0 0,1 1 0,-1-1 0,1 0 0,-1 1 0,1-1 0,0 1 0,0-1 0,0 1 0,0 0 0,0-1 0,0 1 0,0 0 0,0 0 0,0 0 0,1-1 0,-1 1 0,0 1 0,1-1 0,-1 0 0,1 0 0,-1 0 0,1 1 0,0-1 0,2 0 0,-1 0 0,0 0 0,1 1 0,-1-1 0,1 1 0,-1-1 0,1 1 0,-1 0 0,1 1 0,-1-1 0,1 0 0,-1 1 0,6 2 0,-1 1 0,0 0 0,0 1 0,-1 1 0,0-1 0,0 1 0,0 0 0,-1 0 0,0 1 0,0 0 0,-1 0 0,0 1 0,0-1 0,7 15 0,0 3 0,-1 1 0,-1 1 0,7 30 0,-17-57 0,7 26 0,5 40 0,-11-60 0,-1 0 0,1 1 0,-1-1 0,0 0 0,-1 0 0,1 1 0,-1-1 0,-1 0 0,1 0 0,-1 0 0,0 0 0,-4 9 0,6-15 0,-1 1 0,1 0 0,-1-1 0,1 1 0,0 0 0,-1-1 0,1 1 0,-1 0 0,1-1 0,-1 1 0,0-1 0,1 1 0,-1-1 0,0 1 0,1-1 0,-1 1 0,0-1 0,1 0 0,-1 1 0,0-1 0,0 0 0,1 0 0,-1 1 0,0-1 0,0 0 0,0 0 0,1 0 0,-1 0 0,0 0 0,0 0 0,0 0 0,1-1 0,-1 1 0,0 0 0,0 0 0,1 0 0,-1-1 0,0 1 0,0-1 0,1 1 0,-1 0 0,0-1 0,1 1 0,-1-1 0,0 1 0,1-1 0,-1 0 0,0 0 0,-2-3 0,1 1 0,-1 0 0,1-1 0,0 0 0,0 1 0,0-1 0,0 0 0,-2-6 0,2-2 0,0 0 0,1-1 0,1 1 0,-1 0 0,2 0 0,0-1 0,0 1 0,1 0 0,1 0 0,0 0 0,6-15 0,0 3 0,1 0 0,2 1 0,0 0 0,21-28 0,-28 43 0,1 0 0,0 0 0,1 1 0,-1 0 0,1 0 0,1 1 0,-1 0 0,1 0 0,13-7 0,-17 11 0,0 0 0,1 1 0,0 0 0,-1-1 0,1 1 0,0 1 0,-1-1 0,1 1 0,0 0 0,0 0 0,0 0 0,-1 1 0,1 0 0,0 0 0,-1 0 0,1 0 0,-1 1 0,1-1 0,-1 1 0,1 1 0,3 1 0,1 2 8,0 0-1,-1 0 1,0 1-1,0 0 1,0 1-1,-1-1 1,0 2-1,0-1 1,-1 1-1,0-1 1,-1 2-1,0-1 1,0 0-1,-1 1 1,4 14-1,-4-9-156,0 0 1,-1 0-1,-1 1 1,0-1-1,-1 1 1,-1-1-1,0 1 1,-1 0-1,-6 28 1,0-17-6678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1 526 24575,'0'-4'0,"1"1"0,-1 0 0,1 0 0,0-1 0,0 1 0,0 0 0,1 0 0,-1 0 0,1 0 0,0 0 0,-1 1 0,1-1 0,0 0 0,4-2 0,-6 4 0,1 1 0,-1-1 0,1 1 0,-1-1 0,1 1 0,0-1 0,-1 1 0,1 0 0,-1-1 0,1 1 0,0 0 0,-1-1 0,1 1 0,0 0 0,0 0 0,-1 0 0,1 0 0,0 0 0,0 0 0,-1 0 0,1 0 0,0 0 0,-1 0 0,3 0 0,-2 1 0,0 0 0,0 0 0,0 0 0,0 0 0,-1 0 0,1 0 0,0 0 0,0 1 0,-1-1 0,1 0 0,0 0 0,-1 1 0,0-1 0,1 0 0,-1 1 0,0-1 0,1 0 0,-1 1 0,0 1 0,4 38 0,-1 0 0,-4 49 0,-1-50 0,3 1 0,7 59 0,5-21 0,-4-173 0,-2 55 0,2-1 0,2 1 0,2 0 0,1 1 0,1 1 0,33-55 0,-39 77 0,0 0 0,22-25 0,-29 36 0,2 1 0,-1-1 0,0 1 0,1 0 0,0 0 0,-1 0 0,1 0 0,0 0 0,1 1 0,-1 0 0,0 0 0,1 0 0,-1 1 0,1-1 0,5 0 0,-8 2 0,-1 0 0,1 0 0,-1 1 0,1-1 0,-1 0 0,0 1 0,1-1 0,-1 1 0,0-1 0,1 1 0,-1 0 0,0 0 0,0-1 0,1 1 0,-1 0 0,0 0 0,0 0 0,0 0 0,0 0 0,0 1 0,-1-1 0,1 0 0,0 0 0,0 0 0,-1 1 0,1-1 0,-1 1 0,1-1 0,-1 0 0,0 1 0,1-1 0,-1 3 0,2 6 0,-1 0 0,0 0 0,-1 15 0,0-20 0,2 30 0,0-1 0,15 66 0,28 67 0,-34-128 0,-7-24 0,0-1 0,1-1 0,1 1 0,0-1 0,13 21 0,-18-32 0,1 0 0,-1 0 0,1 1 0,0-1 0,0 0 0,0 0 0,0-1 0,0 1 0,0 0 0,1-1 0,-1 1 0,0-1 0,1 0 0,0 0 0,-1 0 0,1 0 0,-1 0 0,1 0 0,0-1 0,0 0 0,-1 1 0,1-1 0,0 0 0,0 0 0,-1 0 0,1-1 0,0 1 0,0-1 0,-1 1 0,1-1 0,0 0 0,-1 0 0,1 0 0,-1 0 0,1-1 0,2-1 0,7-5 0,0-1 0,0 1 0,-1-2 0,0 0 0,-1 0 0,0-1 0,0 0 0,-1-1 0,-1 0 0,0 0 0,-1-1 0,0 0 0,-1 0 0,0-1 0,-1 1 0,4-17 0,-4 9 0,-1-1 0,-1 1 0,-1-1 0,0 0 0,-2 0 0,0 1 0,-2-1 0,0 0 0,-2 1 0,-6-25 0,10 46 0,0-1 0,0 0 0,0 0 0,0 0 0,0 1 0,0-1 0,0 0 0,-1 0 0,1 1 0,0-1 0,0 0 0,-1 1 0,1-1 0,-1 0 0,1 0 0,0 1 0,-1-1 0,1 1 0,-1-1 0,0 1 0,1-1 0,-1 0 0,1 1 0,-2-1 0,-2 19 0,4 34 0,0-49 0,0 0 0,1 0 0,-1 0 0,1 0 0,0 0 0,-1 0 0,1 0 0,1-1 0,-1 1 0,0 0 0,1-1 0,-1 1 0,1 0 0,0-1 0,0 0 0,4 4 0,-4-4 0,0-1 0,0 1 0,0-1 0,1 0 0,-1 0 0,1 0 0,-1-1 0,1 1 0,-1 0 0,1-1 0,-1 0 0,1 0 0,-1 1 0,1-1 0,-1-1 0,4 1 0,2-2 0,-1 0 0,1 0 0,0 0 0,-1-1 0,1 0 0,-1-1 0,0 0 0,0 0 0,0 0 0,-1-1 0,9-8 0,-1-1 0,0-1 0,-1-1 0,-1 0 0,-1-1 0,0-1 0,-1 1 0,-1-1 0,0-1 0,-2 0 0,0 0 0,-1-1 0,5-28 0,-7 20 0,0-1 0,-2 1 0,-1-1 0,-1 0 0,-2 0 0,-1 1 0,-1-1 0,-10-34 0,14 60 0,-1 0 0,0-1 0,0 1 0,0 0 0,-1 0 0,1 1 0,-1-1 0,0 0 0,-2-3 0,3 5 0,1 1 0,0 0 0,0 0 0,-1 0 0,1-1 0,0 1 0,-1 0 0,1 0 0,0 0 0,-1 0 0,1-1 0,0 1 0,-1 0 0,1 0 0,0 0 0,-1 0 0,1 0 0,-1 0 0,1 0 0,0 0 0,-1 0 0,1 0 0,0 0 0,-1 0 0,1 0 0,0 1 0,-1-1 0,1 0 0,-1 0 0,-11 18 0,4 8 0,0 1 0,2 0 0,1 0 0,-2 43 0,4-38 0,-14 198 0,16 247 0,45-8 0,-42-456 0,3 32 0,-5-43 0,0 0 0,0-1 0,0 1 0,0 0 0,0 0 0,-1 0 0,1 0 0,0 0 0,-1 0 0,0 0 0,1-1 0,-1 1 0,0 0 0,0 0 0,0-1 0,0 1 0,-2 2 0,2-4 0,1 0 0,-1 0 0,1 1 0,-1-1 0,1 0 0,-1 0 0,1 0 0,-1 0 0,1 1 0,-1-1 0,1 0 0,-1 0 0,0 0 0,1 0 0,-1 0 0,1-1 0,-1 1 0,1 0 0,-1 0 0,1 0 0,-1 0 0,1-1 0,-1 1 0,1 0 0,-1 0 0,1-1 0,-1 1 0,1 0 0,-1-1 0,1 1 0,0-1 0,-1 1 0,1 0 0,-1-1 0,1 1 0,0-1 0,0 1 0,-1-1 0,1 1 0,0-1 0,0 1 0,0-1 0,-1 1 0,1-2 0,-9-25 0,4-3 0,1 1 0,1-1 0,1 0 0,3-32 0,18-121 0,-16 155 0,103-528 0,-104 548 0,11-36 0,-12 41 0,0 0 0,0 1 0,1 0 0,-1-1 0,0 1 0,1 0 0,0 0 0,-1 0 0,1 0 0,0 0 0,0 0 0,0 0 0,4-2 0,-5 3 0,0 1 0,0 0 0,0 0 0,0 0 0,1 0 0,-1 0 0,0 1 0,0-1 0,0 0 0,0 0 0,0 1 0,0-1 0,0 0 0,0 1 0,0-1 0,0 1 0,-1-1 0,1 1 0,0 0 0,0-1 0,0 1 0,0 0 0,-1 0 0,1 0 0,0-1 0,-1 1 0,1 0 0,-1 0 0,1 0 0,-1 0 0,1 0 0,-1 0 0,0 0 0,1 2 0,13 37 0,-12-29-54,0 0-1,-1 0 0,0 1 1,-1-1-1,0 0 1,-1 0-1,0 0 0,-1 0 1,0 0-1,-1 0 1,0 0-1,0-1 0,-2 1 1,1-1-1,-1 0 0,0 0 1,-1-1-1,0 1 1,-1-1-1,0-1 0,0 1 1,-1-1-1,0-1 1,-12 10-1,-3-2-6771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97 24575,'1'-8'0,"0"0"0,1 0 0,0 0 0,0 0 0,0 1 0,1-1 0,1 1 0,-1-1 0,9-11 0,-2 11 0,-6 14 0,-2 20 0,-53 512 0,31-366-1365,16-136-5461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44 515 24575,'-1'-3'0,"1"0"0,-1 0 0,0 1 0,0-1 0,-1 1 0,1-1 0,0 1 0,-1 0 0,0-1 0,1 1 0,-1 0 0,-4-4 0,3 3 0,1 1 0,-1-1 0,1 0 0,-1-1 0,1 1 0,0 0 0,-1-4 0,2 4 0,0 0 0,1 0 0,-1 0 0,1 0 0,0 0 0,0 0 0,0 0 0,0 0 0,1 0 0,-1 0 0,1 0 0,0 0 0,0 0 0,0 0 0,2-4 0,0 2 0,0-1 0,0 1 0,1 0 0,0 0 0,0 0 0,10-8 0,0 2 0,1 0 0,0 1 0,0 1 0,20-9 0,-9 7 0,0 1 0,37-9 0,-62 18 0,0 1 0,0-1 0,0 1 0,0 0 0,0 0 0,0-1 0,0 1 0,0 0 0,0 0 0,0 0 0,0 0 0,1 0 0,-1 0 0,0 0 0,0 0 0,0 1 0,0-1 0,0 0 0,0 1 0,0-1 0,0 1 0,0-1 0,0 1 0,0-1 0,-1 1 0,1 0 0,0-1 0,0 1 0,0 0 0,-1 0 0,1-1 0,0 1 0,-1 0 0,1 0 0,-1 0 0,1 0 0,-1 0 0,1 0 0,-1 0 0,0 0 0,0 0 0,1 0 0,-1 0 0,0 0 0,0 2 0,0 5 0,0 0 0,-1 1 0,0-1 0,-4 16 0,2-8 0,-40 336-1365,42-323-5461</inkml:trace>
  <inkml:trace contextRef="#ctx0" brushRef="#br0" timeOffset="1">343 160 24575,'0'-10'0,"-4"-11"0,-2-8 0,0-3 0,-3-1 0,-1 10 0,2 13 0,7 9 0,3 9 0,2 7 0,4 7 0,2-1-8191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24575,'1'2'0,"0"0"0,-1-1 0,1 1 0,0 0 0,0-1 0,1 1 0,-1-1 0,0 1 0,0-1 0,1 1 0,-1-1 0,1 0 0,-1 0 0,4 2 0,12 14 0,-13-11 0,-1 1 0,-1-1 0,1 1 0,-1 0 0,-1 0 0,1-1 0,-1 1 0,0 0 0,0 0 0,-1 1 0,-1 6 0,-1 13 0,-10 44 0,0 1 0,11-61 0,0 1 0,1-1 0,0 0 0,1 0 0,1 1 0,0-1 0,0 0 0,5 14 0,-6-21 0,1-1 0,-1 0 0,1 0 0,-1 0 0,1-1 0,0 1 0,0 0 0,0-1 0,0 1 0,1-1 0,-1 0 0,1 0 0,-1 1 0,1-2 0,0 1 0,0 0 0,0-1 0,0 1 0,0-1 0,0 0 0,0 0 0,0 0 0,1 0 0,-1-1 0,0 1 0,1-1 0,-1 0 0,0 0 0,1 0 0,-1 0 0,0-1 0,4 0 0,1 0 0,-1-1 0,1 0 0,-1 0 0,0 0 0,0-1 0,0 0 0,0-1 0,0 0 0,-1 0 0,1 0 0,-1-1 0,0 1 0,0-2 0,-1 1 0,0 0 0,0-1 0,0 0 0,0-1 0,-1 1 0,0-1 0,-1 1 0,1-1 0,-1 0 0,-1 0 0,1-1 0,1-9 0,-1 1 0,0-1 0,-1 0 0,-1 1 0,-1-1 0,0 0 0,-1 0 0,-1 1 0,0-1 0,-2 0 0,0 1 0,-6-17 0,3 13 0,0 1 0,-2 0 0,0 0 0,-1 1 0,0 0 0,-2 1 0,-24-29 0,34 44 0,0 0 0,0 0 0,0 0 0,0 0 0,0 1 0,-1-1 0,1 1 0,-1-1 0,1 1 0,-1 0 0,1 0 0,-1 0 0,0 0 0,1 0 0,-1 1 0,0-1 0,0 1 0,1 0 0,-1 0 0,0 0 0,-3 0 0,2 1 0,1 0 0,0 1 0,0-1 0,1 1 0,-1-1 0,0 1 0,0 0 0,1 0 0,-1 0 0,1 0 0,0 1 0,-1-1 0,1 1 0,0-1 0,-2 5 0,-1 1 0,1 1 0,0-1 0,0 1 0,1-1 0,0 1 0,0 0 0,1 0 0,0 0 0,1 0 0,0 1 0,1 17 0,0-24 0,1 1 0,-1-1 0,1 0 0,0 0 0,-1 0 0,1 0 0,1 0 0,-1 0 0,0-1 0,1 1 0,0 0 0,-1 0 0,1-1 0,0 1 0,0-1 0,1 0 0,-1 0 0,0 0 0,1 0 0,2 2 0,0-2 0,-1 0 0,1 0 0,-1-1 0,1 1 0,0-1 0,0 0 0,-1-1 0,1 1 0,0-1 0,0 0 0,9-1 0,1-1 0,0-1 0,-1 0 0,1-1 0,-1-1 0,0 0 0,0-1 0,19-11 0,-24 11 0,1 1 0,-1 0 0,1 1 0,0 0 0,12-4 0,-20 8 0,0-1 0,1 1 0,-1-1 0,0 1 0,0 0 0,1 0 0,-1 0 0,0 0 0,0 0 0,1 0 0,-1 1 0,0-1 0,0 1 0,0 0 0,0-1 0,0 1 0,0 0 0,0 0 0,0 1 0,0-1 0,0 0 0,0 0 0,0 1 0,-1-1 0,1 1 0,-1 0 0,1-1 0,-1 1 0,0 0 0,0 0 0,2 3 0,16 44 0,-16-39 0,1 0 0,-1 0 0,2 0 0,-1 0 0,2-1 0,5 9 0,-9-15 0,1-1 0,-1 0 0,0 0 0,1 0 0,-1 0 0,1 0 0,0 0 0,0-1 0,-1 1 0,1-1 0,0 0 0,0 1 0,1-2 0,-1 1 0,0 0 0,0-1 0,0 1 0,0-1 0,1 0 0,-1 0 0,0 0 0,0 0 0,1-1 0,4-1 0,52-17 0,-52 15 0,1 1 0,0-1 0,0 2 0,0-1 0,1 1 0,-1 0 0,0 1 0,1 0 0,-1 1 0,12 1 0,-15 1-91,-1 0 0,0 0 0,-1 1 0,1 0 0,0 0 0,-1 0 0,1 0 0,-1 1 0,0 0 0,0 0 0,-1 0 0,1 0 0,-1 0 0,5 8 0,2 5-6735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665 24575,'1'-10'0,"-1"4"0,-13 9 0,-35 14 0,0-2 0,-1-3 0,-65 9 0,82-17 0,0-2 0,0-1 0,0-1 0,0-2 0,1-1 0,-44-10 0,66 10 0,-1 1 0,1-1 0,1-1 0,-1 0 0,0 0 0,1-1 0,0 0 0,0 0 0,0-1 0,-9-8 0,13 9 0,0 1 0,0-1 0,0 0 0,1 0 0,0 0 0,0 0 0,0 0 0,1-1 0,0 1 0,0-1 0,0 0 0,0 0 0,1 0 0,0 1 0,1-1 0,-1 0 0,2-12 0,1 1 0,1 0 0,0 0 0,2 0 0,0 1 0,1 0 0,0 0 0,1 0 0,1 0 0,1 1 0,19-25 0,-2 6 0,3 0 0,1 2 0,38-31 0,-45 43 0,1 1 0,1 1 0,1 1 0,0 1 0,1 1 0,1 2 0,0 1 0,1 1 0,52-13 0,-61 21 0,-1 0 0,0 1 0,1 0 0,-1 2 0,1 0 0,-1 1 0,0 2 0,1-1 0,-1 2 0,0 1 0,-1 0 0,1 1 0,-1 2 0,0-1 0,-1 2 0,25 16 0,-22-11 0,0 1 0,-2 1 0,0 0 0,-1 1 0,0 2 0,-1-1 0,-2 2 0,22 36 0,-21-29 0,-2 2 0,-1 0 0,-1 0 0,-1 1 0,-2 0 0,6 43 0,-9-34 0,-2 1 0,-1 0 0,-2 0 0,-2 0 0,-2-1 0,-2 1 0,-1-1 0,-2 0 0,-1-1 0,-3 0 0,-20 45 0,6-32-30,-2-1 0,-2-1 0,-2-2 0,-2-1 0,-2-2 0,-2-1 0,-2-2 0,-85 65 0,75-69-4,-1-2 1,-2-2-1,-1-3 0,-2-2 0,0-2 1,-2-3-1,-119 29 0,147-45 57,-1-2-1,-1-1 1,1-1-1,-1-2 1,1-1-1,-58-8 1,76 6-7,1-2 0,0 1 0,0-1 1,1-1-1,-1-1 0,1 0 0,0 0 1,-12-9-1,16 8-4,0 1 0,0-1 1,1-1-1,0 1 0,0-1 0,1-1 0,0 1 0,0-1 1,1 0-1,0 0 0,-6-17 0,6 10-5,1 0 0,0 1 0,1-1 0,1-1 0,1 1 0,0 0 0,1 0 0,0-1 0,1 1 0,1 0 0,1 0 0,1 0 0,7-22 0,-7 26-7,0 0-1,2 1 1,-1-1-1,1 1 1,1 1 0,0-1-1,0 1 1,1 0-1,0 1 1,1-1-1,0 2 1,1-1-1,0 1 1,0 1 0,0 0-1,1 0 1,21-8-1,-13 9 1,0 0 0,0 2 0,0 0 0,1 1 0,0 2 0,-1 0 0,1 0 0,0 2 0,0 1 0,36 7 0,-5 3 0,-2 2 0,0 2 0,47 23 0,-31-9 0,-1 2 0,-2 4 0,84 62 0,-107-67 0,-1 1 0,-2 2 0,-1 1 0,-1 2 0,51 75 0,-75-97-136,0 0-1,-2 0 1,0 1-1,0 0 1,-2 1-1,0 0 1,-1 0-1,0 0 0,3 29 1,-8-19-6690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28 142 24575,'1'0'0,"0"-1"0,0 1 0,0 0 0,0-1 0,0 1 0,0-1 0,0 0 0,0 1 0,0-1 0,0 0 0,0 1 0,-1-1 0,1 0 0,0 0 0,0 0 0,-1 0 0,1 0 0,-1 0 0,1 0 0,-1 0 0,1 0 0,-1 0 0,1 0 0,-1 0 0,0 0 0,0 0 0,1-2 0,-1 1 0,0 0 0,1 1 0,-1-1 0,0 0 0,0 1 0,0-1 0,0 0 0,0 0 0,0 0 0,0 1 0,-1-1 0,1 0 0,-1 1 0,1-1 0,-1 0 0,-1-2 0,1 4 0,1 0 0,-1 0 0,1 0 0,0 0 0,-1 1 0,1-1 0,-1 0 0,1 0 0,-1 0 0,1 1 0,0-1 0,-1 0 0,1 1 0,0-1 0,-1 0 0,1 1 0,0-1 0,-1 0 0,1 1 0,0-1 0,0 1 0,-1-1 0,1 1 0,0-1 0,0 0 0,0 1 0,0-1 0,0 1 0,-1 0 0,-6 17 0,0 4 0,2 0 0,0 0 0,1 0 0,1 0 0,2 1 0,0-1 0,3 29 0,0-21 0,2-1 0,1 1 0,2 0 0,20 55 0,-22-71 0,1 0 0,1 0 0,1-1 0,0 0 0,0 0 0,2-1 0,-1 0 0,1 0 0,1-1 0,14 12 0,-17-17 0,0-1 0,1 1 0,0-1 0,0-1 0,0 0 0,0 0 0,0-1 0,1 0 0,0 0 0,-1-1 0,1-1 0,0 1 0,0-2 0,0 1 0,0-1 0,17-3 0,-17 2 0,0-1 0,-1 0 0,1-1 0,-1 0 0,0 0 0,0-1 0,0 0 0,-1-1 0,1 0 0,-1 0 0,0-1 0,0 0 0,-1 0 0,0-1 0,0 0 0,0 0 0,-1 0 0,0-1 0,-1 0 0,7-12 0,-5 6 0,-2 0 0,1-1 0,-2 1 0,0-1 0,0 0 0,-2 0 0,1 0 0,-2 0 0,0 0 0,-1 0 0,-1-1 0,-3-21 0,0 15 0,-1-1 0,-1 1 0,-1 1 0,-1-1 0,-1 1 0,-1 1 0,0 0 0,-2 0 0,-15-21 0,16 28 0,0-1 0,-1 1 0,0 1 0,0 0 0,-2 1 0,1 0 0,-2 1 0,1 0 0,-1 2 0,-1-1 0,1 2 0,-27-9 0,35 14 17,-1 0 0,1 0 1,0 1-1,-1 0 0,0 1 0,-9 0 0,15 0-79,0 0 0,-1 0 0,1 1 0,0-1 1,-1 1-1,1 0 0,0-1 0,0 1 0,0 0 0,-1 0 0,1 0 0,0 1 1,0-1-1,0 0 0,1 1 0,-1-1 0,0 1 0,1 0 0,-1-1 0,0 1 1,1 0-1,0 0 0,-2 3 0,-2 13-6764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24575,'12'-2'0,"-4"2"0,-1 14 0,13 73 0,-3 1 0,5 97 0,-16-122 0,3 23-341,-3 0 0,-5 0-1,-14 132 1,8-180-6485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3 595 24575,'-1'-81'0,"-1"19"0,11-96 0,-8 146 0,2 0 0,-1 1 0,2-1 0,-1 1 0,2-1 0,-1 1 0,2 0 0,-1 1 0,1-1 0,1 1 0,0 1 0,14-16 0,-9 13 0,1 1 0,1 0 0,0 0 0,1 1 0,0 1 0,0 1 0,1 0 0,19-6 0,-9 4 0,1 2 0,0 1 0,1 1 0,0 1 0,0 2 0,0 0 0,0 2 0,0 2 0,43 5 0,-52-3 0,0 1 0,-1 0 0,1 2 0,-1 0 0,0 1 0,24 14 0,-30-14 0,0 1 0,-1 0 0,0 0 0,-1 1 0,0 1 0,0 0 0,-1 0 0,0 1 0,12 19 0,-17-23 0,0 0 0,0 0 0,-1 0 0,0 1 0,0-1 0,-1 1 0,0 0 0,0 0 0,-1 0 0,0 0 0,0 0 0,-1 0 0,0 0 0,0 0 0,-1 0 0,0 0 0,-1 0 0,1 0 0,-2 0 0,1 0 0,-1-1 0,0 1 0,-1-1 0,1 0 0,-2 0 0,1 0 0,-10 11 0,-5 3 0,-1-1 0,0 0 0,-2-2 0,0 0 0,-1-1 0,-41 22 0,53-33 0,-17 11 0,-1 0 0,-1-3 0,0 0 0,-45 13 0,46-26 0,23-6 0,17-5 0,-2 5 0,1 1 0,0 0 0,0 0 0,0 1 0,0 0 0,1 1 0,-1 0 0,1 0 0,15 1 0,-8 0 0,0 2 0,0 0 0,0 1 0,33 9 0,-32-5 0,0 1 0,0 1 0,-1 1 0,0 0 0,0 1 0,-1 1 0,-1 1 0,0 1 0,20 19 0,-25-21 0,0 0 0,0 1 0,-2 1 0,1 0 0,-1 0 0,-1 1 0,-1 0 0,0 0 0,-1 1 0,0 0 0,-1 0 0,4 22 0,-8-32 0,0 0 0,-1-1 0,0 1 0,0 0 0,0 0 0,0-1 0,-1 1 0,0 0 0,0-1 0,0 1 0,0 0 0,-1-1 0,0 0 0,0 1 0,0-1 0,-3 4 0,1-3 0,0 0 0,-1 0 0,1-1 0,-1 1 0,0-1 0,0-1 0,0 1 0,-1-1 0,1 0 0,-11 5 0,-3-2 0,0 0 0,0-2 0,0 0 0,0-1 0,-1 0 0,-36-2 0,-45-7 0,0-6 0,-164-39 0,172 31 0,76 16-341,1 2 0,-1-1-1,-21 1 1,13 4-6485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24575,'4'0'0,"7"0"0,10 0 0,11 0 0,10-5 0,11-1 0,6 0 0,7 2 0,1 0 0,-1 2 0,-7-3 0,-9-2 0,-18 1 0,-19 2 0,-16 1 0,-12 1 0,-9-4 0,0-1-8191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332 845 24575,'-1'-13'0,"0"1"0,-1 0 0,-5-19 0,-3-19 0,3-35 0,3 0 0,4 0 0,16-115 0,-14 181 0,1 1 0,1 0 0,0 0 0,2 1 0,0-1 0,1 1 0,0 1 0,19-30 0,-21 39 0,0 0 0,0 1 0,1 0 0,-1 0 0,2 0 0,-1 1 0,0 0 0,1 0 0,0 1 0,0 0 0,1 0 0,-1 0 0,1 1 0,0 0 0,0 1 0,0 0 0,0 0 0,0 0 0,0 1 0,1 0 0,-1 1 0,9 1 0,0 0 0,0 2 0,0 0 0,0 1 0,0 1 0,-1 0 0,0 2 0,0-1 0,0 2 0,-1 0 0,0 1 0,0 1 0,-1 0 0,-1 1 0,0 0 0,23 26 0,-15-14 0,-1 2 0,-2 1 0,0 0 0,-1 1 0,-2 1 0,-1 0 0,20 58 0,-26-58 0,0 1 0,-2-1 0,-1 1 0,-2 0 0,0 0 0,-2 0 0,-2 0 0,-4 38 0,2-46 0,-1-1 0,-1 0 0,-1 0 0,-1 0 0,-1-1 0,0 0 0,-1-1 0,-1 1 0,-1-2 0,-1 0 0,0 0 0,-22 22 0,5-11 0,-1-3 0,-1 0 0,-1-2 0,-1-1 0,-2-2 0,1-1 0,-54 20 0,-3-5 0,-175 39 0,244-68 0,9-1 0,0-1 0,0 0 0,0-1 0,0 0 0,0-1 0,0 0 0,0-1 0,0-1 0,-23-4 0,34 5 0,0 0 0,0-1 0,1 1 0,-1-1 0,1 0 0,-1 1 0,1-1 0,-1 0 0,1 0 0,-1 0 0,1 0 0,-1 0 0,1 0 0,0 0 0,0-1 0,0 1 0,0 0 0,0-1 0,0 1 0,0-1 0,0 1 0,0-1 0,1 1 0,-1-1 0,0-2 0,1 1 0,0 0 0,0 0 0,0 0 0,1 0 0,-1 0 0,1 0 0,0 0 0,0 0 0,0 0 0,0 1 0,0-1 0,1 0 0,1-3 0,6-6 0,0-1 0,1 2 0,0-1 0,19-15 0,-9 10 0,1 1 0,0 1 0,1 1 0,1 0 0,1 2 0,49-18 0,-63 26 0,1 0 0,1 1 0,-1 1 0,0 0 0,1 1 0,-1 0 0,1 0 0,-1 1 0,1 1 0,-1 0 0,0 1 0,1 0 0,-1 0 0,0 2 0,0-1 0,0 1 0,-1 1 0,16 8 0,-11-3 0,-1 0 0,-1 1 0,0 1 0,0 0 0,-1 1 0,18 25 0,-2 4 0,22 45 0,14 23 0,-61-104-170,1-1-1,0 0 0,0 0 1,1 0-1,0-1 0,0 0 1,5 4-1,10 4-6655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30 145 24575,'0'-16'0,"-1"0"0,0 0 0,-2 0 0,1 1 0,-2-1 0,-6-17 0,6 53 0,1 14 0,3-16 0,-1 32 0,2-1 0,15 95 0,-14-132 0,0 0 0,1 0 0,1 0 0,0 0 0,1-1 0,0 1 0,1-1 0,0-1 0,0 1 0,1-1 0,1 0 0,0-1 0,0 1 0,1-2 0,0 1 0,0-1 0,14 9 0,-16-14 0,0 0 0,1 0 0,-1 0 0,1-1 0,0 0 0,-1-1 0,1 1 0,0-1 0,0-1 0,0 0 0,0 0 0,0 0 0,0-1 0,-1-1 0,1 1 0,0-1 0,-1 0 0,1-1 0,-1 0 0,1 0 0,9-6 0,-6 3 0,-1 0 0,0-1 0,0 0 0,0 0 0,-1-1 0,0 0 0,0-1 0,-1 0 0,0-1 0,-1 1 0,0-2 0,-1 1 0,8-15 0,-9 11 0,-1 0 0,0 0 0,0-1 0,-2 1 0,0-1 0,-1 0 0,0 1 0,-1-1 0,0 0 0,-2 0 0,0 1 0,0-1 0,-8-22 0,8 28 0,-1 0 0,-1 0 0,0 0 0,0 0 0,-1 1 0,0-1 0,-1 1 0,1 1 0,-2-1 0,1 1 0,-1 0 0,0 0 0,0 1 0,-1 0 0,0 0 0,0 1 0,0 0 0,-1 0 0,1 1 0,-1 0 0,-14-4 0,12 6 15,-1-1 0,0 2 0,1-1 0,-1 2 0,0 0 0,1 0 0,-23 4 0,31-4-61,0 0-1,-1 1 1,1 0-1,0 0 1,-1 0 0,1 0-1,0 0 1,0 1-1,0-1 1,0 1 0,0 0-1,1 0 1,-1 0-1,1 0 1,-1 0-1,1 1 1,-1-1 0,1 1-1,0 0 1,0-1-1,1 1 1,-1 0 0,0 0-1,1 0 1,0 0-1,0 1 1,0-1 0,0 0-1,0 0 1,1 1-1,-1 4 1,2 10-6780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85 24575,'0'-16'0,"-1"12"0,0-1 0,1 1 0,0 0 0,0-1 0,0 1 0,1-1 0,-1 1 0,1 0 0,0 0 0,0-1 0,0 1 0,1 0 0,0 0 0,2-4 0,-4 8 0,0 0 0,0 0 0,1 0 0,-1 0 0,0-1 0,0 1 0,1 0 0,-1 0 0,0 0 0,0 0 0,1 0 0,-1 0 0,0 0 0,0 0 0,1 0 0,-1 0 0,0 0 0,0 0 0,1 0 0,-1 0 0,0 0 0,0 1 0,1-1 0,-1 0 0,0 0 0,0 0 0,1 0 0,-1 0 0,0 1 0,0-1 0,0 0 0,0 0 0,1 0 0,-1 0 0,0 1 0,0-1 0,0 0 0,0 0 0,0 1 0,1-1 0,-1 0 0,0 0 0,0 1 0,0-1 0,0 0 0,0 0 0,0 1 0,0-1 0,0 0 0,0 0 0,0 1 0,5 17 0,-5-15 0,13 77 0,-4 1 0,-4 0 0,-5 100 0,-2-84 0,18 160 0,-14-242-136,0-1-1,0 1 1,2-1-1,0 0 1,0 0-1,1 0 1,1-1-1,1 0 0,9 17 1,1-11-6690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43 24575,'2'-1'0,"-1"1"0,1 0 0,-1 0 0,1-1 0,-1 1 0,1-1 0,-1 1 0,0-1 0,1 1 0,-1-1 0,0 0 0,0 0 0,1 0 0,-1 0 0,0 0 0,0 0 0,0 0 0,0 0 0,0 0 0,0 0 0,0 0 0,-1-1 0,1 1 0,0 0 0,-1-1 0,1 1 0,-1 0 0,1-3 0,-1 4 0,0-1 0,1 1 0,-1-1 0,0 1 0,0-1 0,0 1 0,0-1 0,0 1 0,0-1 0,0 1 0,-1-1 0,1 1 0,0-1 0,0 1 0,0-1 0,0 1 0,-1-1 0,1 1 0,0-1 0,0 1 0,-1 0 0,1-1 0,0 1 0,-1-1 0,1 1 0,0 0 0,-1-1 0,1 1 0,-1-1 0,0 1 0,-1 0 0,1 0 0,0 0 0,-1 0 0,1 0 0,0 0 0,-1 0 0,1 0 0,0 0 0,0 1 0,-1-1 0,1 0 0,0 1 0,0-1 0,-1 1 0,1 0 0,-2 1 0,-16 11 0,1 0 0,1 2 0,0 0 0,-29 34 0,35-36 0,-16 16 0,1 1 0,2 2 0,-24 40 0,40-58 0,0 1 0,2 0 0,-1 0 0,2 1 0,0-1 0,1 1 0,0 0 0,1 1 0,1-1 0,0 24 0,3-25 0,-2-2 0,1-1 0,0 0 0,1 0 0,0 0 0,1 0 0,1 0 0,0 0 0,0 0 0,10 19 0,-12-29 0,0-1 0,-1 0 0,1 0 0,0 0 0,0 0 0,0 0 0,1 0 0,-1 0 0,0 0 0,0 0 0,0-1 0,1 1 0,-1 0 0,0-1 0,1 1 0,-1-1 0,0 1 0,1-1 0,-1 0 0,1 0 0,-1 0 0,1 0 0,-1 0 0,1 0 0,-1 0 0,0 0 0,1 0 0,-1 0 0,1-1 0,-1 1 0,0-1 0,1 1 0,-1-1 0,0 0 0,1 1 0,-1-1 0,2-2 0,7-3 0,0-1 0,-1-1 0,15-15 0,-10 9 0,-10 11 0,83-68 0,-76 63 0,1 0 0,0 1 0,0 0 0,1 1 0,26-9 0,-35 14 0,-1 0 0,1 0 0,0 0 0,0 1 0,0 0 0,0-1 0,0 2 0,0-1 0,0 0 0,0 1 0,0 0 0,0 0 0,0 0 0,-1 0 0,1 0 0,5 4 0,-4-2 0,0 0 0,-1 1 0,1 0 0,-1 0 0,0 0 0,0 0 0,-1 1 0,1-1 0,-1 1 0,4 7 0,1 5 0,-1-1 0,-1 2 0,-1-1 0,0 1 0,-1 0 0,2 22 0,-3-19 0,-2 0 0,0 0 0,-1 0 0,-2 0 0,0 0 0,-1 0 0,-1-1 0,-12 41 0,13-54 0,0 1 0,-1-1 0,1 1 0,-1-1 0,-1-1 0,1 1 0,-1 0 0,-1-1 0,1 0 0,-1 0 0,0-1 0,0 0 0,0 0 0,-1 0 0,0-1 0,0 0 0,0 0 0,0 0 0,-1-1 0,0 0 0,1-1 0,-1 0 0,0 0 0,0 0 0,0-1 0,-10 0 0,-29-2-1365,3-3-5461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24575,'0'-2'0,"0"1"0,1-1 0,0 1 0,-1-1 0,1 1 0,0-1 0,0 1 0,0 0 0,-1-1 0,2 1 0,-1 0 0,0 0 0,0 0 0,0 0 0,0-1 0,1 2 0,-1-1 0,0 0 0,1 0 0,-1 0 0,3 0 0,36-16 0,-33 15 0,82-24 0,1 3 0,122-14 0,-187 33 0,32-5 0,293-34 0,-338 43-107,-9-1 23,0 1 0,0-1 1,-1 1-1,1 0 0,0 0 0,0 0 0,0 1 0,0-1 0,0 1 0,-1-1 1,1 1-1,0 0 0,-1 0 0,4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21 357 24575,'0'-7'0,"0"1"0,-1-1 0,1 1 0,-1 0 0,0-1 0,-1 1 0,0 0 0,0 0 0,-5-11 0,7 16 0,-1 0 0,1 1 0,-1-1 0,1 0 0,-1 0 0,1 1 0,0-1 0,-1 0 0,1 0 0,0 0 0,0 1 0,0-1 0,0 0 0,-1 0 0,1 0 0,0 0 0,1 0 0,-1 0 0,0 1 0,0-1 0,0 0 0,0 0 0,1 0 0,-1 0 0,0 1 0,1-1 0,-1 0 0,0 0 0,1 1 0,-1-1 0,1 0 0,0 1 0,-1-1 0,1 0 0,-1 1 0,1-1 0,0 1 0,-1-1 0,1 1 0,0-1 0,0 1 0,0 0 0,-1-1 0,1 1 0,2-1 0,4-1 0,1 1 0,0 0 0,-1 0 0,13 1 0,-8-1 0,858-20-1983,-528 7 974,60-1-1442,64-3 1839,59-2 612,4731-109-10051,-4665 127 9980,-60 2 327,-72 0-46,-78 1 374,-81-1-48,-268 0-322,279-14 2263,-247 3 1232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24575,'1'-10'0,"1"0"0,0 0 0,1 0 0,0 0 0,0 0 0,10-18 0,-5 9 0,-8 18 0,1 1 0,-1-1 0,0 0 0,0 0 0,0 0 0,1 0 0,-1 0 0,1 1 0,-1-1 0,0 0 0,1 0 0,-1 1 0,1-1 0,0 0 0,-1 1 0,1-1 0,0 0 0,-1 1 0,1-1 0,0 1 0,-1-1 0,1 1 0,0-1 0,0 1 0,0 0 0,0-1 0,-1 1 0,1 0 0,2 0 0,-2 0 0,0 1 0,1 0 0,-1 0 0,0 0 0,0 0 0,0 0 0,0 0 0,0 0 0,0 0 0,0 0 0,0 1 0,-1-1 0,1 0 0,0 1 0,0 1 0,5 13 0,0 0 0,3 19 0,-9-32 0,41 206 0,-38-182 0,-1 1 0,-1 0 0,-1 0 0,-2 0 0,-8 45 0,5-54 0,2 0 0,-1 0 0,2 0 0,1 1 0,0-1 0,2 0 0,0 1 0,1-1 0,1 0 0,0 0 0,13 37 0,5-10 0,1 0 0,2-2 0,2-1 0,3 0 0,57 66 0,-83-105 0,1 0 0,-1 0 0,0 1 0,0-1 0,0 1 0,-1 0 0,1 0 0,-1 0 0,0 0 0,-1 1 0,0-1 0,1 0 0,-1 1 0,0 6 0,-2-4 0,0 1 0,0-1 0,-1 0 0,0 0 0,0 0 0,-1 0 0,0 0 0,-7 12 0,-4 7-1365,0-4-5461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24575,'0'-8'0,"1"1"0,0-1 0,0 1 0,4-14 0,-5 21 0,0-1 0,0 0 0,1 0 0,-1 0 0,0 1 0,0-1 0,0 0 0,1 0 0,-1 1 0,0-1 0,1 0 0,-1 1 0,1-1 0,-1 0 0,1 1 0,-1-1 0,1 1 0,-1-1 0,1 1 0,-1-1 0,1 1 0,0-1 0,-1 1 0,1-1 0,0 1 0,-1 0 0,1-1 0,0 1 0,0 0 0,-1 0 0,1 0 0,0 0 0,0-1 0,0 1 0,-1 0 0,1 0 0,0 0 0,0 1 0,-1-1 0,1 0 0,0 0 0,0 0 0,-1 0 0,1 1 0,0-1 0,0 0 0,-1 1 0,1-1 0,0 1 0,-1-1 0,1 1 0,-1-1 0,1 1 0,0-1 0,-1 1 0,1-1 0,-1 1 0,0 0 0,1-1 0,0 2 0,4 5 0,1 1 0,-1 0 0,0 0 0,-1 1 0,0-1 0,0 1 0,-1 0 0,4 15 0,12 82 0,-14-73 0,12 115-682,-5 271-1,-13-377-6143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74 24575,'32'-38'0,"-6"7"0,-20 26 0,-8 13 0,-13 24 0,1 1 0,2 0 0,1 1 0,2 0 0,-6 38 0,14-61 0,0 0 0,1 0 0,0 0 0,1 0 0,0 0 0,1 0 0,0 0 0,7 20 0,-6-23 0,0-1 0,1-1 0,0 1 0,0 0 0,1-1 0,-1 0 0,2 0 0,-1 0 0,0-1 0,1 1 0,0-1 0,0-1 0,1 1 0,7 3 0,-3-2 0,0-1 0,0-1 0,1 0 0,-1-1 0,1 0 0,0 0 0,0-1 0,0-1 0,0 0 0,0-1 0,0 0 0,0-1 0,0 0 0,15-4 0,-19 4 0,-1-1 0,0 0 0,0-1 0,0 1 0,0-1 0,0-1 0,-1 1 0,1-1 0,-1 0 0,0-1 0,0 1 0,-1-1 0,1-1 0,-1 1 0,0-1 0,-1 1 0,1-1 0,-1-1 0,0 1 0,-1-1 0,1 1 0,-1-1 0,4-14 0,-5 10 0,-1 0 0,0-1 0,0 1 0,-1 0 0,-1 0 0,0 0 0,-1-1 0,1 1 0,-2 0 0,0 1 0,0-1 0,-1 0 0,-1 1 0,1 0 0,-2 0 0,-11-17 0,10 16 0,-2-1 0,1 2 0,-2-1 0,1 1 0,-1 1 0,-1-1 0,0 2 0,0 0 0,0 0 0,-1 1 0,-1 0 0,1 1 0,-18-6 0,2 7-1365,7 6-5461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24575,'-5'0'0,"-6"0"0,-6 0 0,5 0 0,9 0 0,9 0 0,14 0 0,12 0 0,14 0 0,10 0 0,-6 0-8191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24575,'0'-1'0,"1"-1"0,-1 0 0,0 1 0,1-1 0,-1 0 0,1 1 0,0-1 0,-1 1 0,1-1 0,0 1 0,0-1 0,0 1 0,0 0 0,0-1 0,0 1 0,0 0 0,0 0 0,1 0 0,-1 0 0,0 0 0,1 0 0,-1 0 0,1 0 0,-1 0 0,4 0 0,-3 0 0,0 0 0,1 0 0,-1 1 0,0-1 0,1 1 0,-1-1 0,1 1 0,-1 0 0,1 0 0,-1 0 0,1 0 0,-1 1 0,0-1 0,1 1 0,-1-1 0,0 1 0,4 1 0,1 3 0,-1 0 0,0 0 0,0 0 0,-1 1 0,1 0 0,-1 0 0,0 0 0,-1 0 0,0 1 0,0 0 0,0 0 0,5 14 0,2 12 0,13 54 0,-18-61 0,4 22 0,-1 1 0,-4 0 0,-1-1 0,-2 2 0,-2-1 0,-11 75 0,1-40-1365,8-53-5461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1534 702 24575,'3'-4'0,"0"1"0,-1-1 0,1 0 0,-1 1 0,0-1 0,0 0 0,0 0 0,-1-1 0,1 1 0,-1 0 0,0 0 0,0-1 0,-1 1 0,1-1 0,-1 1 0,0-8 0,0 9 0,0-1 0,0 1 0,-1-1 0,1 1 0,-1-1 0,0 1 0,0 0 0,0-1 0,-1 1 0,1 0 0,-1 0 0,1 0 0,-1 0 0,0 0 0,0 0 0,-1 0 0,1 1 0,0-1 0,-1 1 0,0-1 0,-3-1 0,-1 0 0,-2 1 0,1 0 0,0 1 0,0-1 0,-1 1 0,0 1 0,1 0 0,-1 0 0,-17 1 0,-7 2 0,-42 8 0,71-9 0,-61 12 0,1 2 0,1 3 0,0 3 0,-117 58 0,108-41 0,2 4 0,3 2 0,-107 90 0,127-90-65,1 2 0,3 1 0,1 3 0,3 1 0,2 2 0,3 1 0,2 2 0,2 2 0,3 0 0,-21 64 0,32-71 69,2 1 0,2 0-1,2 1 1,3 0-1,1 1 1,4-1-1,1 1 1,3-1-1,3 1 1,1-1 0,3 0-1,23 76 1,-18-89-1,2 0 0,1 0 1,2-2-1,2 0 0,1-2 1,2 0-1,37 42 0,-25-39-14,1-2 0,2-1 0,1-2-1,2-2 1,65 38 0,-42-34-96,3-2 1,0-3-1,96 28 0,-69-32-420,198 30 0,-119-39 527,0-7 0,1-8 0,188-21 0,-205 0 0,0-6 0,-3-8 0,241-81 0,-303 79 0,-2-4 0,-2-4 0,-1-4 0,120-85 0,-151 90 0,-3-3 0,-1-3 0,-3-1 0,-1-3 0,-3-2 0,-3-2 0,42-67 0,-48 59-41,-3-1-1,-3-1 0,-2-2 1,-4-1-1,-2 0 0,-4-2 0,-2-1 1,12-131-1,-25 151 15,-3-1 0,-2 0 1,-2 1-1,-2-1 0,-3 1 0,-2 0 0,-2 1 1,-2 0-1,-2 1 0,-3 1 0,-1 0 0,-3 2 0,-31-48 1,23 49-10,-2 2 1,-1 2 0,-3 1 0,-75-65 0,56 61-75,-3 2 0,-1 2 0,-75-35 0,23 24-119,-1 5 0,-3 4 0,-1 6 0,-132-23 0,57 28-275,-1 7 0,-1 9-1,0 8 1,-343 33 0,246 8-465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208 390 24575,'-2'-26'0,"-1"0"0,-1 0 0,-9-30 0,0-4 0,9 43 0,1 2 0,0 0 0,1 0 0,1 0 0,1-22 0,0 34 0,0 0 0,0 0 0,1-1 0,0 1 0,-1 0 0,1 0 0,0 0 0,1 0 0,-1 0 0,0 0 0,1 1 0,0-1 0,-1 0 0,1 1 0,0-1 0,1 1 0,-1-1 0,0 1 0,1 0 0,-1 0 0,1 0 0,-1 0 0,1 1 0,0-1 0,0 1 0,5-2 0,6-1 0,0 1 0,0 1 0,1 0 0,-1 1 0,1 1 0,-1 0 0,0 1 0,1 0 0,-1 1 0,27 8 0,-23-5 0,-1 1 0,0 0 0,0 2 0,-1 0 0,0 0 0,0 1 0,-1 1 0,18 16 0,-27-21 0,0 1 0,0 0 0,-1 0 0,0 1 0,0-1 0,-1 1 0,1 0 0,-2 0 0,1 1 0,-1-1 0,0 1 0,0-1 0,-1 1 0,0 0 0,0 0 0,-1 0 0,0 1 0,-1-1 0,0 0 0,0 0 0,-1 0 0,1 0 0,-2 0 0,1 0 0,-1 0 0,-1 0 0,-3 8 0,-4 8 0,-1 0 0,-2-1 0,0-1 0,-1 0 0,-1-1 0,-1-1 0,-26 26 0,-15 7 0,-2-2 0,-3-3 0,-70 42 0,26-18 0,98-66 0,0 0 0,0 0 0,1 1 0,-12 13 0,18-19 0,0 0 0,0 0 0,0 0 0,0 0 0,0 0 0,1 0 0,-1 0 0,0 1 0,1-1 0,-1 0 0,1 1 0,-1-1 0,1 0 0,0 1 0,-1-1 0,1 1 0,0-1 0,0 0 0,0 1 0,0-1 0,0 1 0,1-1 0,-1 1 0,0-1 0,1 0 0,-1 1 0,1-1 0,-1 0 0,1 1 0,-1-1 0,1 0 0,0 0 0,0 0 0,0 0 0,0 0 0,0 1 0,0-2 0,0 1 0,0 0 0,0 0 0,0 0 0,2 0 0,9 6 0,2-1 0,-1 0 0,1-1 0,0-1 0,0 0 0,0-1 0,23 2 0,-8-1 0,137 18-682,266 2-1,-336-23-6143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5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5305 487 24575,'-110'-70'0,"-215"-99"0,222 123-79,-2 5-1,-2 4 0,-1 5 1,-2 5-1,-1 4 0,0 5 1,-2 5-1,1 6 0,-1 4 1,-193 19-1,166 3-136,1 7 0,-203 63 0,165-27-496,-238 117-1,133-28-323,-520 371-1,351-173 1037,36 39 0,359-327-172,-73 102-1,112-137 130,0 1 0,2 0 0,1 1-1,1 1 1,1 0 0,2 1 0,-7 32 0,14-48 68,1 0 0,1 0 1,0 0-1,0 0 1,2 0-1,0 0 0,0-1 1,1 1-1,1 0 1,0 0-1,1-1 0,10 23 1,-5-19 7,0-1 0,1-1 0,0 0 0,1 0 0,1-1 0,1 0 0,0-1 0,0-1 0,22 15 0,12 5-66,2-2 0,1-2 0,1-2 0,1-3 0,1-2 0,69 18 0,347 57-323,-109-51 43,398 0 0,368-87-1812,-135-96 2153,-744 85-206,464-166 1,-593 172-252,-2-4 0,-2-6 1,166-111-1,-225 127 466,-2-1-1,-1-3 0,52-60 1,-73 69 34,-1-2 1,-2-1 0,-1-1 0,-3-1 0,25-54 0,-37 67 29,-2 0 0,0-1-1,-2 0 1,-1 0 0,-2 0 0,-1-1 0,1-47 0,-5 52-35,-2 0-1,-1 0 1,-1 0 0,-1 0 0,-1 1-1,-1 0 1,-1 0 0,-1 1 0,-17-32-1,9 26-19,-1 1-1,-2 1 0,0 0 1,-2 2-1,-1 0 0,-1 2 1,-1 0-1,-42-28 0,9 13 145,-1 3-1,-1 2 1,-84-31-1,-11 8-270,-2 7 0,-198-34 0,9 20-642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542 350 24575,'1'-1'0,"1"1"0,-1 0 0,0-1 0,1 1 0,-1-1 0,0 1 0,0-1 0,0 0 0,1 1 0,-1-1 0,0 0 0,0 0 0,0 0 0,0 0 0,0 0 0,-1 0 0,2-2 0,16-25 0,-10 16 0,19-27 0,1-1 0,39-74 0,-65 111 0,0-1 0,-1 0 0,1 0 0,-1 1 0,0-1 0,0 0 0,-1 0 0,1 0 0,-1 0 0,0-1 0,0 1 0,0 0 0,-1-4 0,0 5 0,0 1 0,1 0 0,-1 0 0,0 0 0,0 0 0,-1 0 0,1 0 0,0 0 0,-1 0 0,1 0 0,-1 1 0,1-1 0,-1 1 0,0-1 0,0 1 0,0-1 0,0 1 0,0 0 0,0 0 0,0 0 0,0 0 0,0 0 0,0 1 0,0-1 0,-3 0 0,-4 0 0,-1 0 0,1 1 0,0 0 0,-1 0 0,1 1 0,0 0 0,-1 1 0,1 0 0,0 0 0,0 1 0,0 0 0,1 0 0,-10 6 0,-16 9 0,-56 40 0,90-58 0,-39 28 0,2 2 0,0 1 0,3 2 0,0 2 0,3 1 0,1 1 0,-35 56 0,49-68 0,2 0 0,1 1 0,1 1 0,1 0 0,2 0 0,0 1 0,2 0 0,1 0 0,1 1 0,2 0 0,1 0 0,1 0 0,4 41 0,-1-52 0,2 1 0,0-1 0,1 0 0,1-1 0,1 1 0,0-1 0,1-1 0,1 1 0,0-1 0,2-1 0,-1 0 0,2 0 0,0-1 0,1-1 0,0 0 0,29 21 0,-17-16 0,2-2 0,0-1 0,0-1 0,2-2 0,-1 0 0,2-2 0,-1-1 0,1-2 0,44 6 0,24-3-1365,-10-5-5461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108 367 24575,'-16'0'0,"12"-1"0,0 1 0,-1-1 0,1 1 0,-1 0 0,1 0 0,0 1 0,-1-1 0,1 1 0,0 0 0,0 0 0,-1 1 0,1-1 0,0 1 0,-4 2 0,8-4 0,0 1 0,0-1 0,0 0 0,0 0 0,0 1 0,0-1 0,0 0 0,0 1 0,0-1 0,0 0 0,0 1 0,0-1 0,0 0 0,0 0 0,0 1 0,0-1 0,0 0 0,0 1 0,0-1 0,0 0 0,0 0 0,0 1 0,1-1 0,-1 0 0,0 0 0,0 1 0,0-1 0,0 0 0,1 0 0,-1 1 0,0-1 0,0 0 0,1 0 0,-1 0 0,0 0 0,0 0 0,1 1 0,-1-1 0,0 0 0,1 0 0,-1 0 0,0 0 0,0 0 0,1 0 0,-1 0 0,0 0 0,1 0 0,-1 0 0,0 0 0,1 0 0,-1 0 0,18 4 0,16 0 0,0-2 0,64-3 0,-83 0 0,1-1 0,-1-1 0,0 0 0,0-1 0,0 0 0,0-1 0,0-1 0,20-12 0,-31 16 0,1-1 0,-1 0 0,0 0 0,-1 0 0,1-1 0,0 1 0,-1-1 0,0 0 0,0 0 0,0 0 0,0 0 0,-1 0 0,0-1 0,0 1 0,0-1 0,0 0 0,1-6 0,-2 5 0,0-1 0,-1-1 0,0 1 0,0 0 0,-1 0 0,1 0 0,-1 1 0,-1-1 0,0 0 0,0 0 0,-3-7 0,-2-1 0,-1 0 0,0 0 0,-1 1 0,0 0 0,-1 0 0,-1 1 0,0 1 0,-1 0 0,-21-17 0,28 25 0,0 0 0,0 1 0,0 0 0,-1 0 0,1 0 0,-1 1 0,0 0 0,0 0 0,0 0 0,0 1 0,0-1 0,0 2 0,0-1 0,0 1 0,-1 0 0,1 0 0,0 0 0,0 1 0,0 0 0,0 0 0,0 1 0,0 0 0,0 0 0,0 0 0,-8 5 0,5-1 0,-1 0 0,1 1 0,0 0 0,1 1 0,-1-1 0,2 2 0,-1-1 0,1 1 0,0 0 0,1 0 0,0 1 0,1 0 0,-6 14 0,5-11 0,1 1 0,1 0 0,1 1 0,0-1 0,0 0 0,1 1 0,1 0 0,1-1 0,0 1 0,1 0 0,0-1 0,1 1 0,1-1 0,8 26 0,-7-29 0,1 0 0,0 1 0,1-2 0,0 1 0,1-1 0,0 0 0,1 0 0,0-1 0,0 0 0,1 0 0,0-1 0,1 0 0,-1-1 0,2 0 0,-1 0 0,1-1 0,0-1 0,12 5 0,33 7-1365,-2-6-5461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 24575,'0'-1'0,"0"-1"0,-1 1 0,1-1 0,0 1 0,-1-1 0,1 1 0,-1-1 0,0 1 0,1 0 0,-1-1 0,0 1 0,0 0 0,0 0 0,0 0 0,0-1 0,0 1 0,0 0 0,0 0 0,0 0 0,0 1 0,-3-2 0,4 1 0,-1 1 0,0 0 0,0-1 0,1 1 0,-1 0 0,0-1 0,0 1 0,1 0 0,-1 0 0,0 0 0,0 0 0,0 0 0,1 0 0,-1 0 0,0 0 0,0 0 0,0 0 0,1 1 0,-1-1 0,0 0 0,0 0 0,1 1 0,-1-1 0,0 0 0,0 1 0,1-1 0,-1 1 0,0-1 0,1 1 0,-1-1 0,1 1 0,-1 0 0,1-1 0,-1 1 0,1 0 0,-1-1 0,1 1 0,0 0 0,-1-1 0,1 1 0,0 1 0,-4 12 0,1-1 0,0 1 0,1 0 0,1 0 0,1 1 0,1 21 0,-1-7 0,3 50 0,3-1 0,33 155 0,-32-212 0,-6-21 0,-1 0 0,0 0 0,0 0 0,0 0 0,0 0 0,0 0 0,1 0 0,-1 0 0,0 0 0,0 0 0,0 0 0,0 0 0,1 0 0,-1 0 0,0 0 0,0 0 0,0 0 0,0 0 0,1 0 0,-1 0 0,0 0 0,0 0 0,0 0 0,0 0 0,0 0 0,1 0 0,-1 0 0,0 0 0,0-1 0,0 1 0,0 0 0,0 0 0,0 0 0,1 0 0,-1 0 0,0 0 0,0-1 0,0 1 0,0 0 0,0 0 0,0 0 0,0 0 0,0-1 0,0 1 0,0 0 0,0 0 0,0 0 0,0 0 0,0-1 0,0 1 0,0 0 0,0 0 0,8-41 0,-7 29 0,8-50 0,20-109 0,-23 146 0,0 2 0,2-1 0,1 1 0,21-41 0,-27 59 0,0 0 0,0-1 0,1 2 0,0-1 0,0 0 0,0 1 0,0-1 0,1 1 0,0 1 0,0-1 0,0 1 0,10-6 0,-12 8 0,1 0 0,-1 0 0,1 0 0,0 0 0,0 1 0,-1 0 0,1 0 0,0 0 0,0 0 0,-1 0 0,1 1 0,0-1 0,0 1 0,-1 0 0,1 0 0,-1 1 0,1-1 0,-1 1 0,1-1 0,-1 1 0,4 4 0,5 3 0,0 1 0,-1 0 0,0 1 0,-1 0 0,0 1 0,-1 0 0,0 0 0,-1 1 0,-1 0 0,0 1 0,5 13 0,2 8 0,-2-1 0,-2 2 0,9 51 0,-13-44-455,-2 0 0,-2 53 0,-3-67-6371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24575,'1'-15'0,"-1"11"0,0-1 0,0 0 0,0 0 0,0 0 0,-1 1 0,1-1 0,-1 0 0,-3-5 0,-2 5 0,2 13 0,-2 17 0,4 24 0,2 0 0,2 0 0,16 91 0,-10-90 0,23 142 0,-11-86 0,9 187 0,-29-255-1365,-1-8-5461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53 421 24575,'-5'-5'0,"0"0"0,0-1 0,1 1 0,0-1 0,0 0 0,0 0 0,1-1 0,0 1 0,0-1 0,0 0 0,1 0 0,0 0 0,0 0 0,1 0 0,0 0 0,0 0 0,1 0 0,0-8 0,1 8 0,0 1 0,0-1 0,1 1 0,0 0 0,0-1 0,1 1 0,-1 0 0,1 1 0,0-1 0,1 0 0,0 1 0,0 0 0,0 0 0,0 0 0,1 0 0,0 1 0,0-1 0,0 1 0,0 1 0,6-4 0,6-2 0,-1 2 0,1 0 0,0 1 0,1 0 0,-1 2 0,1 0 0,0 1 0,0 0 0,0 2 0,0 0 0,0 1 0,1 1 0,34 6 0,-22-1 0,0 2 0,0 0 0,0 2 0,-1 1 0,-1 2 0,0 1 0,30 19 0,-40-20 0,-1 0 0,-1 1 0,0 1 0,0 0 0,-2 1 0,0 1 0,18 27 0,-27-36 0,-1 0 0,0 0 0,-1 0 0,0 1 0,0-1 0,-1 1 0,0 0 0,0 0 0,-1 1 0,-1-1 0,1 0 0,-1 1 0,-1-1 0,0 1 0,0-1 0,-1 1 0,0-1 0,-1 1 0,0-1 0,-3 9 0,2-11 0,0-1 0,-1 0 0,0 0 0,0-1 0,0 1 0,-1-1 0,0 0 0,0 0 0,0-1 0,0 1 0,-1-1 0,0 0 0,0-1 0,0 1 0,0-1 0,0 0 0,-1-1 0,-12 4 0,16-5 0,0 0 0,0-1 0,-1 1 0,1-1 0,0 1 0,-1-1 0,1 0 0,0-1 0,-1 1 0,1 0 0,0-1 0,0 0 0,-1 0 0,1 0 0,0 0 0,0 0 0,0-1 0,0 1 0,0-1 0,0 0 0,1 0 0,-1 0 0,0 0 0,1 0 0,0 0 0,-1-1 0,1 1 0,0-1 0,0 0 0,1 0 0,-1 0 0,0 0 0,1 0 0,0 0 0,0 0 0,0 0 0,0 0 0,0-1 0,1 1 0,-1-4 0,0-6 0,0 0 0,1-1 0,0 1 0,1 0 0,1 0 0,0 0 0,1 1 0,0-1 0,8-19 0,4-4 0,35-64 0,-30 66 24,1 0 0,1 2 0,2 0 0,28-29 0,-40 49-148,1 0 0,0 1 1,1 0-1,0 1 0,0 1 0,1 0 1,0 1-1,1 1 0,0 0 0,0 1 1,28-6-1,-2 5-6702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1015 24575,'-34'-38'0,"25"27"0,0 0 0,-1 0 0,-1 1 0,0 0 0,-21-15 0,29 24 0,-1-1 0,1 0 0,0 1 0,-1 0 0,1 0 0,-1 0 0,1 0 0,-1 0 0,0 1 0,1 0 0,-1 0 0,1 0 0,-1 0 0,0 0 0,1 1 0,-1-1 0,1 1 0,-1 0 0,1 0 0,-1 1 0,1-1 0,0 1 0,-1-1 0,1 1 0,0 0 0,0 0 0,0 1 0,-3 3 0,-9 8 0,0 1 0,1 0 0,1 1 0,1 0 0,0 2 0,1-1 0,-16 36 0,11-15 0,1 0 0,-18 80 0,31-109 0,-1 1 0,2 0 0,-1 0 0,2 0 0,-1-1 0,2 19 0,0-25 0,0-1 0,-1 0 0,1 1 0,0-1 0,0 0 0,0 0 0,0 0 0,0 0 0,1 0 0,-1 0 0,0 0 0,1 0 0,0-1 0,-1 1 0,1 0 0,0-1 0,0 1 0,0-1 0,0 0 0,0 0 0,0 0 0,0 0 0,1 0 0,-1 0 0,0 0 0,1-1 0,-1 1 0,0-1 0,1 0 0,-1 0 0,0 0 0,1 0 0,2 0 0,5-1 0,0 0 0,0 0 0,0-1 0,-1 0 0,1-1 0,0 0 0,-1 0 0,0-1 0,1 0 0,-2-1 0,1 0 0,0-1 0,-1 1 0,13-13 0,-2 1 0,-1-2 0,-1 0 0,-1 0 0,23-36 0,-27 36 0,0-1 0,-1-1 0,-1 0 0,-1 0 0,-1-1 0,0 0 0,6-36 0,-14 56 0,0-1 0,1 1 0,-1 0 0,0 0 0,0-1 0,0 1 0,0 0 0,0 0 0,-1-1 0,1 1 0,-1 0 0,1 0 0,-1 0 0,0-1 0,0 1 0,0 0 0,0 0 0,-1-2 0,1 4 0,1 0 0,-1-1 0,1 1 0,-1 0 0,1 0 0,0-1 0,-1 1 0,1 0 0,-1 0 0,0 0 0,1 0 0,-1-1 0,1 1 0,-1 0 0,1 0 0,-1 0 0,1 0 0,-1 0 0,1 1 0,-1-1 0,1 0 0,-1 0 0,1 0 0,-1 0 0,1 1 0,-2-1 0,0 2 0,0-1 0,0 1 0,0-1 0,1 1 0,-1 0 0,0-1 0,0 1 0,1 0 0,-2 3 0,-6 10 0,0 1 0,1 0 0,1 0 0,0 0 0,1 1 0,1 0 0,1 1 0,-4 31 0,6-38 0,1 1 0,1-1 0,0 1 0,0 0 0,1-1 0,0 1 0,1-1 0,1 0 0,0 0 0,0 0 0,1 0 0,1 0 0,-1-1 0,12 18 0,-13-24 0,0 0 0,0-1 0,0 1 0,1-1 0,-1 0 0,1 1 0,0-2 0,0 1 0,0 0 0,0-1 0,0 0 0,1 0 0,-1 0 0,0-1 0,1 1 0,6 0 0,-4-1 0,0-1 0,0 0 0,1 0 0,-1 0 0,0-1 0,0 0 0,0-1 0,0 1 0,13-6 0,-1-2 0,0-1 0,0 0 0,-1-2 0,-1 0 0,1-1 0,20-20 0,-20 15 0,0-1 0,-2-1 0,0 0 0,-1-1 0,-1-1 0,0 0 0,12-33 0,-12 21 0,-2-1 0,-1-1 0,-2 1 0,7-58 0,-9 10 0,-5-1 0,-2 0 0,-22-151 0,-8 58 0,25 153 0,-2 0 0,0 1 0,-2 0 0,0 0 0,-14-23 0,21 43 0,1 1 0,-1 0 0,0 0 0,1-1 0,-1 1 0,0 0 0,0 0 0,-4-2 0,6 4 0,-1-1 0,0 1 0,1-1 0,-1 1 0,0 0 0,0 0 0,1-1 0,-1 1 0,0 0 0,0 0 0,0 0 0,1 0 0,-1 0 0,0 0 0,0 0 0,0 0 0,0 0 0,1 0 0,-1 0 0,-1 1 0,0 0 0,0 1 0,0 0 0,0 0 0,0 0 0,0 0 0,0 0 0,1 0 0,-1 0 0,1 0 0,-1 1 0,1-1 0,0 0 0,0 1 0,0-1 0,0 1 0,0 4 0,-7 24 0,2 0 0,1 0 0,0 33 0,2 104 0,3-103 0,10 347 0,-3-335 0,3 0 0,4 0 0,30 96 0,-32-137-682,28 57-1,-16-49-6143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24575,'0'-8'0,"0"5"0,-1 1 0,1 0 0,0 0 0,0 0 0,0-1 0,0 1 0,1 0 0,-1 0 0,1 0 0,-1 0 0,1 0 0,0-1 0,1-2 0,-2 5 0,1 0 0,-1 0 0,0 0 0,0 0 0,1 0 0,-1 0 0,0 0 0,0 0 0,1 0 0,-1 1 0,0-1 0,1 0 0,-1 0 0,0 0 0,0 0 0,1 0 0,-1 0 0,0 0 0,0 1 0,0-1 0,1 0 0,-1 0 0,0 0 0,0 1 0,0-1 0,0 0 0,1 0 0,-1 1 0,0-1 0,0 0 0,0 0 0,0 1 0,0-1 0,0 0 0,0 0 0,0 1 0,0-1 0,1 0 0,-1 0 0,0 1 0,0-1 0,-1 0 0,1 1 0,5 16 0,2 55 0,-2 140 0,-6-130 0,-21 625-1365,19-668-5461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132 667 24575,'-11'-19'0,"-1"0"0,-1 1 0,-1 0 0,-1 1 0,-18-16 0,2 0 0,30 33 0,1 0 0,0-1 0,0 1 0,0 0 0,0 0 0,-1 0 0,1-1 0,0 1 0,0 0 0,0 0 0,0-1 0,0 1 0,0 0 0,0 0 0,0-1 0,0 1 0,0 0 0,0 0 0,0-1 0,0 1 0,0 0 0,0 0 0,0-1 0,0 1 0,0 0 0,0 0 0,0-1 0,0 1 0,0 0 0,0 0 0,0-1 0,1 1 0,-1 0 0,0 0 0,0 0 0,0-1 0,0 1 0,1 0 0,-1 0 0,0 0 0,0-1 0,0 1 0,1 0 0,-1 0 0,0 0 0,0 0 0,1 0 0,-1 0 0,0 0 0,0 0 0,1 0 0,-1-1 0,0 1 0,0 0 0,1 0 0,-1 0 0,0 0 0,0 0 0,1 1 0,-1-1 0,24-3 0,-18 3 0,50-4 0,183-21 0,-210 20 0,1-1 0,-1-2 0,0-1 0,0-1 0,48-25 0,-68 30 0,-1 0 0,0-1 0,0 0 0,0 0 0,-1-1 0,0 0 0,0 0 0,0 0 0,-1-1 0,0 0 0,-1-1 0,0 1 0,0-1 0,5-14 0,-6 9 0,0 0 0,-1 0 0,-1-1 0,0 1 0,0-1 0,-2 0 0,0 0 0,-1 1 0,-2-16 0,1 17 0,2 4 0,-1 0 0,0 0 0,-1 0 0,0 0 0,0 0 0,-1 1 0,0-1 0,-1 1 0,-4-9 0,8 17 0,-1 0 0,1-1 0,0 1 0,0 0 0,0 0 0,0-1 0,0 1 0,0 0 0,-1 0 0,1-1 0,0 1 0,0 0 0,0 0 0,-1 0 0,1 0 0,0-1 0,0 1 0,-1 0 0,1 0 0,0 0 0,0 0 0,-1 0 0,1 0 0,0 0 0,0 0 0,-1 0 0,1-1 0,0 1 0,0 0 0,-1 0 0,1 0 0,0 1 0,0-1 0,-1 0 0,1 0 0,0 0 0,-1 0 0,1 0 0,0 0 0,0 0 0,-1 1 0,-5 12 0,1 21 0,1 284 0,25 2 0,-15-243 0,-5-62-100,0 10-153,1 1 0,2-1 0,0 0 0,13 40 0,-8-45-6573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542 122 24575,'0'-4'0,"0"0"0,0 0 0,-1 1 0,1-1 0,-1 0 0,0 0 0,0 0 0,0 1 0,0-1 0,-1 1 0,0-1 0,1 1 0,-1-1 0,-1 1 0,1 0 0,0 0 0,-1 0 0,1 0 0,-1 0 0,0 1 0,0-1 0,0 1 0,0 0 0,-1 0 0,1 0 0,-1 0 0,-4-2 0,0 2 0,1 0 0,-1 0 0,1 1 0,-1 0 0,0 0 0,0 1 0,0 0 0,1 0 0,-1 1 0,0 0 0,0 0 0,-13 5 0,4 0 0,1 1 0,0 0 0,1 2 0,0 0 0,0 0 0,1 2 0,0 0 0,-24 24 0,13-8 0,1 1 0,1 2 0,-23 39 0,32-46 0,2 0 0,0 1 0,2 0 0,1 1 0,0 0 0,2 0 0,1 1 0,-5 49 0,10-62 0,1 0 0,1 0 0,0 0 0,0-1 0,1 1 0,1 0 0,0-1 0,9 21 0,-8-24 0,1 0 0,0 0 0,1-1 0,-1 1 0,2-1 0,-1-1 0,1 1 0,0-1 0,1 0 0,-1-1 0,1 0 0,12 7 0,-3-4 0,2 0 0,-1-1 0,1-1 0,0-1 0,1 0 0,-1-2 0,1 0 0,0-1 0,0-1 0,0-1 0,31-2 0,-16-2 0,0-2 0,-1-1 0,1-1 0,-1-2 0,59-24 0,-67 22 0,-1-2 0,0 0 0,-1-2 0,0 0 0,-1-2 0,-1-1 0,-1 0 0,0-2 0,-2 0 0,20-27 0,-31 36 0,0-1 0,-1-1 0,0 1 0,-1-1 0,-1 0 0,0-1 0,0 1 0,-2-1 0,4-21 0,-6 23 0,0 1 0,-1-1 0,-1 0 0,0 1 0,0-1 0,-1 0 0,-1 1 0,0 0 0,-1-1 0,0 1 0,0 1 0,-11-20 0,2 11 8,0 0 0,-1 1 0,-1 1 0,-1 0 0,0 1 0,-1 0 0,-1 2 0,0 0 0,-1 1 0,0 0 0,-1 2 0,0 1 0,-1 0 0,-33-10 0,18 9-173,-1 1 0,1 2 0,-1 2 0,-1 1 0,1 2 0,-1 1 0,1 2 0,-42 5 0,24 4-6661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81 24575,'-1'128'0,"4"190"0,1-260 0,2 1 0,3-1 0,23 80 0,-28-124 0,0 0 0,2 0 0,-1-1 0,2 0 0,0 0 0,0 0 0,14 16 0,-18-26 0,-1 0 0,1 0 0,0 0 0,0-1 0,0 1 0,0-1 0,1 0 0,-1 0 0,0 0 0,1 0 0,0-1 0,-1 1 0,1-1 0,0 0 0,0 0 0,0 0 0,-1-1 0,1 1 0,0-1 0,0 0 0,0 0 0,0 0 0,0-1 0,0 0 0,0 1 0,-1-1 0,1 0 0,0-1 0,0 1 0,-1-1 0,1 0 0,3-2 0,7-5 0,0-1 0,-1 0 0,0-1 0,-1 0 0,0-1 0,0 0 0,-2-1 0,1 0 0,-2-1 0,12-21 0,1-6 0,-3-1 0,23-69 0,-26 60 0,-2 1 0,-3-2 0,6-61 0,-15 84 0,0 0 0,-2 0 0,-1-1 0,-2 1 0,-1 0 0,-1 0 0,-10-34 0,12 54 0,0 1 0,-1-1 0,0 1 0,0 0 0,-1 1 0,1-1 0,-2 1 0,1 0 0,-9-8 0,12 13 0,0 0 0,0 0 0,0 0 0,0 1 0,-1-1 0,1 1 0,-1 0 0,1 0 0,-1 0 0,1 0 0,-1 0 0,1 0 0,-1 1 0,0-1 0,0 1 0,1 0 0,-1 0 0,0 0 0,1 0 0,-1 0 0,0 0 0,0 1 0,1 0 0,-1-1 0,1 1 0,-1 0 0,0 0 0,1 0 0,0 1 0,-1-1 0,1 0 0,0 1 0,-5 3 0,-16 21-1365,6 3-5461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110 358 24575,'-2'-7'0,"0"1"0,-1-1 0,1 1 0,-1 0 0,-1 0 0,1 0 0,-1 0 0,0 0 0,0 1 0,-7-7 0,10 11 0,0 0 0,1 1 0,-1-1 0,0 0 0,0 0 0,1 0 0,-1 1 0,0-1 0,0 0 0,0 1 0,0-1 0,0 1 0,0-1 0,0 1 0,0 0 0,0-1 0,0 1 0,0 0 0,0 0 0,-1-1 0,0 1 0,1 1 0,0-1 0,1 0 0,-1 1 0,0-1 0,1 1 0,-1-1 0,0 1 0,1 0 0,-1-1 0,0 1 0,1-1 0,-1 1 0,1 0 0,-1 0 0,1-1 0,0 1 0,-1 0 0,1 0 0,0 0 0,-1 1 0,-1 6 0,0 1 0,1 0 0,-1 17 0,2-25 0,0 61 0,12 81 0,-2-32 0,5 35 0,2 58 0,-20-177 0,-1-20 0,-3-16 0,-4-23 0,1 1 0,2-2 0,-6-48 0,-3-104 0,10-88 0,9 225 0,2 0 0,2 0 0,20-76 0,-24 114 0,1 0 0,1 0 0,0 0 0,0 1 0,1-1 0,0 1 0,1 0 0,9-12 0,-12 18 0,0 0 0,0 1 0,0-1 0,0 1 0,1-1 0,-1 1 0,1 0 0,-1 1 0,1-1 0,0 0 0,0 1 0,-1 0 0,1 0 0,0 0 0,0 1 0,0-1 0,0 1 0,0 0 0,0 0 0,0 0 0,0 0 0,0 1 0,0 0 0,7 2 0,7 3 0,0 0 0,-1 2 0,0 0 0,-1 1 0,27 19 0,72 64 0,-112-89 0,19 15 0,-1 1 0,-1 1 0,21 29 0,-36-43 0,0 1 0,-1-1 0,0 1 0,0 0 0,0 1 0,-1-1 0,0 1 0,-1-1 0,1 1 0,-1 0 0,-1 0 0,0 0 0,0 0 0,0 0 0,-1 0 0,-1 11 0,0-15 0,0 1 0,0-1 0,-1 1 0,0-1 0,1 0 0,-1 1 0,-1-1 0,1 0 0,0-1 0,-1 1 0,0 0 0,0-1 0,0 1 0,-1-1 0,1 0 0,-1 0 0,1 0 0,-1-1 0,-6 4 0,-7 2 0,0 0 0,-1-2 0,-29 8 0,33-10 0,1-1 0,0 2 0,0-1 0,0 2 0,-22 12 0,35-18 0,-1 1 0,0-1 0,0 1 0,0-1 0,1 1 0,-1-1 0,0 1 0,1-1 0,-1 1 0,0 0 0,1-1 0,-1 1 0,1 0 0,-1 0 0,1-1 0,-1 1 0,1 0 0,-1 0 0,1 0 0,0 0 0,-1-1 0,1 1 0,0 0 0,0 0 0,0 0 0,0 0 0,0 0 0,0 0 0,0 0 0,0 0 0,0-1 0,0 1 0,0 0 0,1 0 0,-1 0 0,0 0 0,1 0 0,-1-1 0,1 1 0,-1 0 0,1 0 0,-1 0 0,1-1 0,-1 1 0,1 0 0,0-1 0,-1 1 0,1-1 0,1 2 0,4 2 0,1 0 0,-1 0 0,1-1 0,13 5 0,-18-7 0,212 93 0,-189-81 0,-1 1 0,-1 1 0,0 2 0,-1 0 0,0 1 0,23 27 0,-37-36 0,-1-1 0,-1 2 0,0-1 0,0 1 0,-1 0 0,0 0 0,0 0 0,-1 1 0,-1-1 0,3 14 0,-5-19 0,0 0 0,-1 0 0,0 0 0,0 0 0,0 0 0,0 0 0,-1 0 0,1 0 0,-1 0 0,-1 0 0,1-1 0,-1 1 0,0 0 0,0 0 0,0-1 0,0 0 0,-1 1 0,0-1 0,0 0 0,0 0 0,0 0 0,-1-1 0,0 1 0,-5 3 0,-2 1 0,-1-2 0,0 1 0,0-2 0,0 1 0,0-2 0,-1 0 0,0 0 0,0-1 0,0-1 0,0 0 0,-17 0 0,-14-1 0,1-2 0,-49-7 0,-100-21-1365,103 13-5461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28 175 24575,'0'-175'0,"-13"518"0,-1-48 0,13 146-1365,2-409-5461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363 581 24575,'-101'-97'0,"-30"-31"0,107 103 0,2-2 0,0 0 0,-18-35 0,37 57 0,0 0 0,0 0 0,1 0 0,-1 0 0,2-1 0,-1 0 0,0 1 0,1-1 0,0 0 0,0-10 0,1 13 0,0 0 0,1-1 0,0 1 0,0 0 0,0 0 0,0 0 0,0-1 0,0 1 0,1 0 0,-1 1 0,1-1 0,0 0 0,0 0 0,0 1 0,1-1 0,-1 1 0,0-1 0,1 1 0,4-3 0,3-2 0,1 1 0,0 0 0,0 0 0,0 1 0,1 1 0,-1 0 0,16-3 0,90-11 0,-105 17 0,169-13-137,-1 7 0,1 9 0,245 33 0,-328-21 68,121 33 1,-173-34 73,0 2 0,-1 2 1,0 3-1,67 39 1,-96-49-6,-1 0 0,0 1 0,0 1 0,-1 1 0,-1 0 0,0 1 0,0 0 0,-2 1 0,12 19 0,-17-25 0,-1 1 0,-1 0 0,0 0 0,0 0 0,-1 1 0,-1-1 0,1 1 0,-2 0 0,1 0 0,-2-1 0,1 1 0,-1 0 0,-1 0 0,0 0 0,-1 0 0,0-1 0,-4 14 0,-1-3 0,-2 0 0,-1 0 0,0-1 0,-1 0 0,-2-1 0,0 0 0,0-1 0,-2-1 0,-30 29 0,3-9 0,-1-2 0,-90 54 0,33-32 0,-3-5 0,-2-5 0,-2-5 0,-147 39 0,235-76 26,-6 3-239,0-1-1,-1-2 0,1 0 1,-1-2-1,-40 0 0,34-7-6063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257 405 24575,'0'-1'0,"0"-1"0,-1 1 0,1 0 0,-1-1 0,0 1 0,1 0 0,-1-1 0,0 1 0,0 0 0,0 0 0,0-1 0,0 1 0,0 0 0,0 0 0,0 0 0,0 0 0,-1 1 0,1-1 0,-3-1 0,-31-15 0,26 13 0,-31-14 0,-33-15 0,73 33 0,0 0 0,0 0 0,-1 0 0,1 0 0,0 0 0,0-1 0,0 1 0,-1 0 0,1 0 0,0 0 0,0 0 0,0 0 0,-1 0 0,1 0 0,0 0 0,0-1 0,0 1 0,0 0 0,-1 0 0,1 0 0,0 0 0,0 0 0,0-1 0,0 1 0,0 0 0,0 0 0,0 0 0,-1-1 0,1 1 0,0 0 0,0 0 0,0 0 0,0-1 0,0 1 0,0 0 0,0 0 0,0 0 0,0-1 0,0 1 0,0 0 0,0 0 0,0-1 0,0 1 0,0 0 0,1 0 0,-1 0 0,0-1 0,0 1 0,0 0 0,0 0 0,0 0 0,15-5 0,23 3 0,4 2 0,0-2 0,44-9 0,-71 8 0,0 0 0,-1-1 0,1 0 0,-1-2 0,0 1 0,0-2 0,-1 0 0,0 0 0,16-13 0,-26 18 0,0 0 0,0 0 0,-1 0 0,1-1 0,-1 0 0,1 1 0,-1-1 0,0 0 0,0 0 0,0 0 0,0 0 0,-1-1 0,1 1 0,-1 0 0,0-1 0,0 1 0,0-1 0,0 1 0,-1-1 0,1 1 0,-1-1 0,0 0 0,0 1 0,0-1 0,-1 1 0,1-1 0,-1 1 0,0-1 0,0 1 0,0-1 0,-1 1 0,1-1 0,-1 1 0,1 0 0,-1 0 0,0 0 0,0 0 0,-1 0 0,1 1 0,-1-1 0,1 1 0,-6-5 0,-5-3 0,-1 1 0,0 1 0,0 0 0,0 0 0,-1 2 0,0 0 0,-1 1 0,1 0 0,-1 1 0,0 1 0,0 0 0,0 1 0,0 1 0,-31 2 0,36-1 0,0 2 0,0-1 0,1 1 0,-1 1 0,1 0 0,-1 1 0,1 0 0,0 0 0,0 1 0,-12 8 0,16-9 0,0 1 0,1 0 0,-1 0 0,1 1 0,0-1 0,0 1 0,1 0 0,0 1 0,0-1 0,0 1 0,1 0 0,0-1 0,0 1 0,1 1 0,0-1 0,-2 8 0,3-2 0,0 0 0,0 1 0,1-1 0,1 0 0,0 0 0,1 1 0,0-1 0,1 0 0,1-1 0,0 1 0,0-1 0,2 1 0,-1-1 0,1-1 0,1 1 0,0-1 0,10 11 0,5 6 0,1-2 0,2 0 0,0-2 0,2 0 0,37 24 0,-41-32-151,2-1-1,-1-1 0,2-1 0,0-1 1,0-2-1,1-1 0,0 0 1,50 7-1,-18-9-6674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194 140 24575,'-7'-15'0,"-34"-55"0,38 65 0,-1 0 0,0 0 0,0 1 0,0-1 0,-1 1 0,1 0 0,-1 0 0,0 1 0,0-1 0,-9-3 0,12 6 0,1 0 0,-1 1 0,1-1 0,-1 1 0,0-1 0,1 1 0,-1 0 0,0 0 0,1 0 0,-1 0 0,0 0 0,0 0 0,1 0 0,-1 0 0,0 1 0,1-1 0,-1 0 0,1 1 0,-1 0 0,0-1 0,1 1 0,-1 0 0,0 1 0,-1 0 0,0 1 0,1-1 0,-1 1 0,1 0 0,0 0 0,0 0 0,0 0 0,0 0 0,1 0 0,-2 6 0,-2 6 0,0 0 0,2 0 0,-4 30 0,4-1 0,3-1 0,1 1 0,2-1 0,14 71 0,54 169 0,-57-233 0,162 582 0,-155-542 0,-67-293 0,-1 4 0,-23-225 0,69 415 0,0 1 0,1-1 0,0 1 0,0-1 0,1 0 0,2-11 0,-2 17 0,0 1 0,0 0 0,0 0 0,0 0 0,0 0 0,0 0 0,0 0 0,1 0 0,-1 0 0,1 0 0,0 1 0,-1-1 0,1 1 0,0-1 0,0 1 0,0 0 0,0-1 0,0 1 0,0 0 0,1 0 0,-1 1 0,0-1 0,0 0 0,1 1 0,-1-1 0,0 1 0,5 0 0,5 0 0,0 0 0,0 2 0,0-1 0,0 1 0,0 1 0,0 0 0,-1 1 0,0 0 0,0 1 0,0 0 0,0 0 0,-1 1 0,1 1 0,-1 0 0,-1 0 0,0 1 0,0 0 0,0 1 0,-1 0 0,-1 0 0,1 1 0,-1 0 0,-1 0 0,7 15 0,-11-22 0,-1 0 0,0 1 0,0-1 0,-1 1 0,1-1 0,-1 1 0,1-1 0,-1 1 0,0-1 0,0 1 0,-1-1 0,1 1 0,-1-1 0,0 1 0,0-1 0,0 0 0,-2 4 0,0-1 0,0-1 0,0 0 0,0-1 0,-1 1 0,0-1 0,0 0 0,0 1 0,-1-2 0,-7 7 0,-2-2 0,0 1 0,-1-2 0,0 0 0,-1 0 0,1-2 0,-24 6 0,31-9-114,0-1 1,0 1-1,0-1 0,0-1 0,0 0 1,0 0-1,0 0 0,0-1 0,0 0 1,0-1-1,-13-4 0,-6-6-6712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3 103 24575,'-1'-36'0,"0"25"0,1-1 0,0 1 0,3-21 0,-3 32 0,0 0 0,0 0 0,0 0 0,0 0 0,0 0 0,0 0 0,0 1 0,0-1 0,0 0 0,0 0 0,0 0 0,0 0 0,0 0 0,0 0 0,0 1 0,0-1 0,0 0 0,0 0 0,0 0 0,0 0 0,0 0 0,0 0 0,0 0 0,0 1 0,0-1 0,1 0 0,-1 0 0,0 0 0,0 0 0,0 0 0,0 0 0,0 0 0,0 0 0,0 0 0,0 0 0,1 0 0,-1 0 0,0 0 0,0 1 0,0-1 0,0 0 0,0 0 0,0 0 0,1 0 0,-1 0 0,0 0 0,0 0 0,0 0 0,0 0 0,0 0 0,0-1 0,0 1 0,1 0 0,-1 0 0,0 0 0,0 0 0,0 0 0,0 0 0,0 0 0,0 0 0,0 0 0,1 0 0,-1 0 0,0 0 0,0 0 0,0-1 0,5 15 0,30 206 0,-15-83 0,95 488-1365,-108-590-5461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56 258 24575,'1'-39'0,"1"-29"0,-3 63 0,1-1 0,-1 0 0,1 1 0,-2-1 0,1 1 0,-1 0 0,1-1 0,-5-7 0,6 13 0,0 0 0,0 0 0,-1-1 0,1 1 0,0 0 0,0 0 0,0 0 0,-1 0 0,1-1 0,0 1 0,0 0 0,0 0 0,-1 0 0,1 0 0,0 0 0,0 0 0,-1 0 0,1 0 0,0 0 0,0 0 0,-1 0 0,1 0 0,0 0 0,0 0 0,-1 0 0,1 0 0,0 0 0,0 0 0,-1 0 0,1 0 0,0 0 0,0 0 0,-1 0 0,1 0 0,0 0 0,0 1 0,0-1 0,-1 0 0,1 0 0,0 0 0,0 0 0,0 1 0,-1-1 0,1 0 0,0 0 0,0 0 0,0 1 0,0-1 0,0 0 0,0 0 0,0 1 0,-1-1 0,1 0 0,0 0 0,0 1 0,0-1 0,0 0 0,0 0 0,0 1 0,0-1 0,-7 21 0,6-19 0,-5 21 0,0 0 0,1 0 0,1 1 0,2-1 0,0 1 0,2 0 0,0 0 0,4 23 0,-3-37 0,1 0 0,0 0 0,0 0 0,1-1 0,0 1 0,1-1 0,0 0 0,1 0 0,-1 0 0,2-1 0,-1 0 0,1 0 0,1 0 0,-1 0 0,1-1 0,0 0 0,1-1 0,0 0 0,0 0 0,0 0 0,16 7 0,-19-11 0,0 0 0,0 0 0,0 0 0,0-1 0,0 1 0,1-1 0,-1-1 0,0 1 0,1-1 0,-1 0 0,1 0 0,-1 0 0,0-1 0,1 1 0,-1-2 0,0 1 0,0 0 0,0-1 0,1 0 0,-2 0 0,1-1 0,0 1 0,0-1 0,-1 0 0,0 0 0,1-1 0,-1 1 0,0-1 0,-1 0 0,6-7 0,-1 0 0,0-1 0,-1 0 0,0 0 0,-1-1 0,0 0 0,-1 0 0,-1 0 0,0-1 0,-1 1 0,3-25 0,-3 11 0,-2 1 0,-1-1 0,-6-45 0,4 59 0,0 0 0,-1 1 0,-1-1 0,0 1 0,0 0 0,-1 0 0,-1 0 0,0 1 0,-12-18 0,16 26 0,1 1 0,-1 0 0,0 0 0,0 0 0,-1 0 0,1 0 0,0 0 0,-1 0 0,1 1 0,-1-1 0,1 1 0,-1 0 0,0 0 0,1 0 0,-1 0 0,0 0 0,0 0 0,0 1 0,0-1 0,0 1 0,0 0 0,0 0 0,0 0 0,0 0 0,0 1 0,1-1 0,-1 1 0,0 0 0,0 0 0,0 0 0,1 0 0,-1 0 0,0 1 0,1-1 0,-1 1 0,1-1 0,-1 1 0,1 0 0,0 0 0,0 0 0,0 0 0,0 1 0,0-1 0,1 0 0,-1 1 0,1-1 0,-1 1 0,1 0 0,0-1 0,0 1 0,0 0 0,0 0 0,1 0 0,-1 0 0,0 4 0,2-3 0,-1 0 0,1 0 0,-1 0 0,1 0 0,1 0 0,-1 0 0,0 0 0,1 0 0,0 0 0,0-1 0,0 1 0,0-1 0,1 1 0,-1-1 0,1 0 0,0 0 0,0 0 0,0 0 0,0-1 0,1 1 0,-1-1 0,6 3 0,1 1 0,1 0 0,-1-1 0,1 0 0,1-1 0,-1 0 0,20 3 0,-17-5 0,0 0 0,0-2 0,0 1 0,0-2 0,0 0 0,0 0 0,0-2 0,25-6 0,-32 7 0,1-1 0,-1 0 0,0 0 0,0-1 0,-1 1 0,1-2 0,-1 1 0,0-1 0,0 1 0,0-2 0,0 1 0,-1-1 0,0 0 0,0 0 0,-1 0 0,0 0 0,5-11 0,-8 15 0,0 1 0,0-1 0,-1 1 0,1-1 0,0 0 0,-1 1 0,0-1 0,1 0 0,-1 1 0,0-1 0,0 0 0,0 1 0,0-1 0,0 0 0,0 0 0,-1-1 0,-4 6 0,0 17 0,3-8 0,0 1 0,1 0 0,0 0 0,1-1 0,1 1 0,0 0 0,1 0 0,6 24 0,-6-31 0,1 0 0,-1 0 0,1 0 0,1 0 0,-1 0 0,1-1 0,0 0 0,0 0 0,1 0 0,-1 0 0,1 0 0,0-1 0,0 0 0,1 0 0,-1 0 0,1-1 0,0 0 0,0 0 0,9 3 0,-3-2 0,0-1 0,1 0 0,-1 0 0,1-1 0,0-1 0,0 0 0,0-1 0,0 0 0,-1-1 0,1-1 0,0 0 0,12-4 0,-17 4 0,0 0 0,0-1 0,0 0 0,-1-1 0,1 0 0,-1 0 0,0-1 0,0 1 0,0-2 0,-1 1 0,0-1 0,0 0 0,0 0 0,-1 0 0,0-1 0,0 0 0,0 0 0,-1 0 0,4-10 0,-2 1 0,-1 0 0,-1 0 0,0-1 0,2-22 0,-5 32 0,-1 1 0,1-1 0,-1 1 0,0-1 0,-1 1 0,0-1 0,0 1 0,0-1 0,-1 1 0,0 0 0,0-1 0,0 1 0,-1 0 0,-3-5 0,5 9 0,0 1 0,0 0 0,0 0 0,0 0 0,0 0 0,0 0 0,0 0 0,0 0 0,0 0 0,0 0 0,-1 1 0,1-1 0,0 0 0,-1 1 0,1-1 0,-1 1 0,1-1 0,0 1 0,-1 0 0,1 0 0,-1 0 0,1-1 0,-1 1 0,1 1 0,-3-1 0,1 1 0,0 0 0,0 0 0,0 0 0,1 1 0,-1-1 0,0 1 0,0 0 0,1 0 0,-1 0 0,1 0 0,-3 3 0,-5 6 0,1 0 0,1 1 0,-1 0 0,-6 15 0,-4 11 0,3 2 0,0-1 0,3 2 0,1 0 0,2 0 0,2 1 0,2 1 0,2-1 0,1 1 0,5 59 0,7 0 0,5-1 0,4-1 0,37 119 0,-31-139 0,-11-42 0,-2 1 0,-1 0 0,8 81 0,-17-117 0,-1 1 0,0-1 0,0 1 0,0-1 0,-1 0 0,1 1 0,-1-1 0,0 0 0,0 1 0,0-1 0,0 0 0,0 0 0,-1 0 0,0 0 0,1 0 0,-1 0 0,-3 3 0,3-5 0,0 1 0,0-1 0,0 0 0,0 0 0,-1 0 0,1 0 0,0 0 0,0-1 0,-1 1 0,1-1 0,-1 1 0,1-1 0,0 0 0,-1 0 0,1 0 0,-1 0 0,1 0 0,0-1 0,-1 1 0,1-1 0,0 1 0,-1-1 0,1 0 0,-3-1 0,-6-3 0,0-1 0,0 0 0,1-1 0,0 0 0,0 0 0,0-1 0,1 0 0,-9-11 0,-2-4 0,1 0 0,-20-32 0,26 32-195,0-2 0,1 1 0,1-1 0,2-1 0,1 1 0,-8-42 0,5 1-6631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1 903 24575,'0'-90'0,"0"140"0,-1 26 0,11 82 0,-8-135 0,2 1 0,1-1 0,1 0 0,1-1 0,1 0 0,1 0 0,22 38 0,-30-57 0,0-1 0,1 0 0,-1 1 0,1-1 0,0 0 0,0 0 0,-1 0 0,1 0 0,0-1 0,1 1 0,-1-1 0,0 1 0,0-1 0,1 0 0,-1 1 0,1-1 0,-1 0 0,1-1 0,0 1 0,4 0 0,-5-1 0,1 0 0,0-1 0,-1 1 0,1-1 0,0 0 0,-1 1 0,1-1 0,-1-1 0,1 1 0,-1 0 0,0 0 0,1-1 0,-1 0 0,0 1 0,0-1 0,0 0 0,0 0 0,-1 0 0,1 0 0,3-5 0,10-19 0,-1-1 0,-1 0 0,-1-1 0,13-47 0,-13 39 0,12-46 0,-18 57 0,2-1 0,0 1 0,1 1 0,1 0 0,27-46 0,-36 69 0,0 0 0,-1 0 0,1 0 0,0 0 0,-1 0 0,1 1 0,0-1 0,0 0 0,0 0 0,0 0 0,0 1 0,0-1 0,0 1 0,0-1 0,0 0 0,0 1 0,0 0 0,1-1 0,-1 1 0,0 0 0,2-1 0,-2 2 0,0-1 0,0 0 0,0 1 0,0-1 0,0 1 0,0-1 0,0 1 0,0-1 0,0 1 0,0 0 0,0 0 0,0-1 0,0 1 0,-1 0 0,1 0 0,0 0 0,-1 0 0,2 1 0,3 8 0,-1-1 0,0 1 0,-1-1 0,3 12 0,-3-10 0,12 52 0,-13-50 0,0 0 0,1-1 0,1 1 0,0 0 0,0-1 0,11 19 0,-13-28 0,0-1 0,0 0 0,0 0 0,0 0 0,0 0 0,1-1 0,-1 1 0,1 0 0,-1-1 0,1 0 0,-1 0 0,1 1 0,0-2 0,0 1 0,-1 0 0,1 0 0,0-1 0,0 0 0,0 1 0,0-1 0,0 0 0,0-1 0,0 1 0,-1 0 0,1-1 0,0 1 0,4-2 0,10-4 0,1 0 0,-1 0 0,21-12 0,-10 5 0,-17 8 0,1 0 0,0 1 0,0 1 0,0 0 0,0 1 0,15-1 0,-23 3 0,1-1 0,0 2 0,-1-1 0,1 0 0,-1 1 0,1 0 0,-1 0 0,0 0 0,1 1 0,-1-1 0,0 1 0,0 0 0,0 0 0,0 1 0,0-1 0,0 1 0,-1 0 0,0 0 0,1 0 0,2 3 0,1 3 0,-1-1 0,0 0 0,1-1 0,-1 0 0,1 0 0,12 8 0,-17-14 0,1 1 0,0-1 0,0 1 0,0-1 0,0 0 0,1 0 0,-1 0 0,0-1 0,0 1 0,0-1 0,1 1 0,-1-1 0,0 0 0,1-1 0,-1 1 0,0 0 0,0-1 0,1 0 0,-1 0 0,5-2 0,1-1 0,0-1 0,-1 0 0,1 0 0,-1-1 0,0 0 0,-1 0 0,1-1 0,-1 0 0,0 0 0,-1-1 0,0 0 0,10-17 0,-1-2 0,-1 0 0,19-57 0,-5-9 0,-26 84 0,-1 0 0,1 1 0,-1-1 0,-1 0 0,0 0 0,0 0 0,-1 1 0,-2-17 0,2 23 0,1 1 0,0 0 0,-1 0 0,1-1 0,-1 1 0,1 0 0,-1 0 0,0 0 0,0-1 0,1 1 0,-1 0 0,0 0 0,0 0 0,0 0 0,0 0 0,0 1 0,0-1 0,0 0 0,0 0 0,-1 1 0,1-1 0,0 0 0,0 1 0,-1-1 0,1 1 0,0 0 0,0-1 0,-1 1 0,1 0 0,-1 0 0,1 0 0,0 0 0,-1 0 0,1 0 0,0 0 0,-1 1 0,1-1 0,0 0 0,0 1 0,-1-1 0,1 1 0,0-1 0,0 1 0,-3 1 0,-2 2 0,-1 0 0,1 0 0,0 0 0,0 1 0,0 0 0,-8 9 0,7-5 0,0-1 0,1 1 0,0 1 0,1-1 0,0 1 0,0 0 0,1 0 0,0 0 0,1 0 0,0 1 0,1 0 0,0-1 0,1 1 0,0 0 0,0 0 0,1 0 0,1 0 0,0 0 0,0 0 0,1-1 0,5 16 0,-3-13 0,1 0 0,0 0 0,1-1 0,0 0 0,1 0 0,0 0 0,1-1 0,1-1 0,-1 1 0,2-1 0,-1 0 0,1-1 0,1-1 0,0 1 0,0-2 0,21 12 0,-16-12 0,-1 0 0,1-1 0,0-1 0,0-1 0,1 0 0,0-1 0,-1-1 0,1-1 0,0 0 0,0-1 0,26-3 0,-33 1 0,1 0 0,-1 0 0,0-1 0,0 0 0,0-1 0,-1 0 0,1 0 0,-1-1 0,0 0 0,0-1 0,-1 0 0,1-1 0,-2 1 0,1-2 0,-1 1 0,0-1 0,0 0 0,-1 0 0,9-16 0,-5 4 0,-1 0 0,-1-1 0,-1 0 0,-1 0 0,-1 0 0,-1-1 0,2-24 0,-2-20 0,-5-68 0,-3 108 0,4 26 0,0 0 0,0 0 0,0 0 0,-1 0 0,1 0 0,0 0 0,0-1 0,0 1 0,0 0 0,-1 0 0,1 0 0,0 0 0,0 0 0,0 0 0,0 0 0,-1 0 0,1 0 0,0 0 0,0 0 0,0 0 0,-1 0 0,1 0 0,0 0 0,0 0 0,0 0 0,0 0 0,-1 0 0,1 0 0,0 0 0,0 1 0,0-1 0,0 0 0,-1 0 0,1 0 0,0 0 0,0 0 0,0 0 0,0 0 0,0 1 0,0-1 0,-1 0 0,1 0 0,0 0 0,0 0 0,0 1 0,0-1 0,0 0 0,0 0 0,0 0 0,0 0 0,0 1 0,0-1 0,0 0 0,-3 5 0,1 1 0,0-1 0,0 1 0,1 0 0,-2 11 0,-4 63 0,6 94 0,2-111 0,-1-51 0,0 0 0,1-1 0,1 1 0,4 17 0,-6-28 0,0 1 0,0-1 0,1 1 0,-1-1 0,1 1 0,-1-1 0,1 1 0,-1-1 0,1 0 0,0 1 0,0-1 0,0 0 0,0 0 0,0 1 0,0-1 0,0 0 0,0 0 0,0 0 0,1 0 0,-1 0 0,0-1 0,0 1 0,1 0 0,-1-1 0,1 1 0,-1 0 0,1-1 0,-1 0 0,1 1 0,-1-1 0,1 0 0,-1 0 0,1 0 0,-1 0 0,1 0 0,0 0 0,-1 0 0,1-1 0,-1 1 0,1 0 0,-1-1 0,1 1 0,-1-1 0,3-1 0,13-9 0,-1 0 0,0-1 0,-1 0 0,-1-1 0,0-1 0,18-22 0,0 1 0,-13 15 0,36-35 0,-52 52 0,1 0 0,0 0 0,0 0 0,0 1 0,0 0 0,1 0 0,-1 0 0,1 0 0,-1 0 0,1 1 0,0 0 0,8-1 0,-11 2 0,1 0 0,-1 0 0,1 1 0,-1-1 0,1 1 0,-1 0 0,1 0 0,-1 0 0,1 0 0,-1 0 0,0 0 0,0 0 0,1 1 0,-1-1 0,0 1 0,0 0 0,-1-1 0,1 1 0,0 0 0,0 0 0,-1 0 0,1 0 0,1 4 0,3 6 0,0 1 0,-1-1 0,6 20 0,7 16 0,-17-45 0,1-1 0,-1 0 0,0 1 0,1-1 0,0 0 0,-1 0 0,1 0 0,0 0 0,0 0 0,0 0 0,0-1 0,0 1 0,1-1 0,-1 1 0,0-1 0,1 0 0,-1 0 0,6 1 0,-6-2 0,1 0 0,-1 0 0,0 0 0,1-1 0,-1 1 0,1-1 0,-1 0 0,0 1 0,1-1 0,-1 0 0,0-1 0,0 1 0,0 0 0,0-1 0,0 1 0,0-1 0,0 1 0,0-1 0,-1 0 0,1 0 0,1-2 0,12-16 0,0 0 0,-2-1 0,0-1 0,-2 0 0,0 0 0,-2-1 0,9-28 0,-3-3 0,-3-1 0,7-60 0,-10 37 0,-2-97 0,-8 139 0,-1-1 0,-2 1 0,-1 0 0,-20-67 0,22 95 0,0 0 0,0 1 0,-1 0 0,0-1 0,0 1 0,-1 1 0,0-1 0,0 1 0,-7-7 0,11 12 0,-1-1 0,1 1 0,-1 0 0,1 0 0,-1 0 0,0 0 0,1 0 0,-1 0 0,0 0 0,0 0 0,0 1 0,0-1 0,0 1 0,1-1 0,-1 1 0,0 0 0,0 0 0,0 0 0,0 0 0,0 0 0,0 0 0,0 0 0,0 1 0,0-1 0,0 1 0,0 0 0,0-1 0,1 1 0,-1 0 0,0 0 0,0 0 0,1 0 0,-1 0 0,1 0 0,-1 1 0,1-1 0,-1 1 0,1-1 0,0 1 0,0-1 0,0 1 0,-2 2 0,-1 3 0,-1 1 0,1 0 0,0 0 0,1 0 0,0 0 0,0 1 0,1 0 0,0-1 0,0 1 0,0 12 0,0 15 0,4 42 0,-2-77 0,7 89 40,4 0 0,42 164 0,85 165-1525,-121-375-5341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45 334 24575,'-1'-13'0,"-1"0"0,0 1 0,-1-1 0,0 1 0,-7-18 0,-6-23 0,13 43 0,1-1 0,1 1 0,0 0 0,0 0 0,1-1 0,1-11 0,0 18 0,0 0 0,0 0 0,0 0 0,0 1 0,0-1 0,1 0 0,0 1 0,0-1 0,0 1 0,0 0 0,0-1 0,0 1 0,1 0 0,0 1 0,0-1 0,-1 0 0,1 1 0,1-1 0,5-2 0,3-1 0,1 0 0,-1 2 0,1-1 0,0 2 0,0-1 0,0 2 0,23-2 0,101 3 0,-88 2 0,123 2-1365,-129-3-5461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24575,'8'0'0,"-8"0"0,1 0 0,-1 0 0,1-1 0,-1 1 0,1 0 0,-1 0 0,1 0 0,-1 0 0,1 0 0,-1 0 0,1 0 0,-1 1 0,1-1 0,-1 0 0,1 0 0,-1 0 0,1 0 0,-1 1 0,0-1 0,1 0 0,-1 0 0,1 1 0,0-1 0,-6 22 0,-14 26 0,-52 91 0,40-82 0,-47 85 0,-41 79 0,116-215 0,1-1 0,-1 1 0,1 0 0,0 0 0,-1 8 0,3-13 0,-1 1 0,1-1 0,0 0 0,0 0 0,0 1 0,0-1 0,0 0 0,0 1 0,1-1 0,-1 0 0,0 0 0,1 1 0,-1-1 0,1 0 0,-1 0 0,1 0 0,-1 0 0,1 0 0,0 0 0,0 0 0,-1 0 0,1 0 0,0 0 0,0 0 0,0 0 0,0 0 0,0-1 0,0 1 0,0 0 0,1-1 0,-1 1 0,2 0 0,11 2 0,-1 0 0,1-1 0,0-1 0,0 0 0,0-1 0,20-3 0,0 2 0,616 12 0,-631-9 0,56 2 0,-69-4 0,1 0 0,-1-1 0,0 0 0,-1 0 0,1 0 0,0-1 0,0 0 0,0 0 0,8-4 0,-12 4 0,0 1 0,-1 0 0,1-1 0,-1 1 0,0-1 0,1 1 0,-1-1 0,0 0 0,0 1 0,0-1 0,0 0 0,0 0 0,-1 0 0,1 0 0,0 0 0,-1 0 0,1 0 0,-1 0 0,0 0 0,0 0 0,0 0 0,0 0 0,0 0 0,0 0 0,0 0 0,-1 0 0,1 0 0,-2-2 0,-1-8 0,-1 1 0,0 0 0,-10-16 0,11 20 0,-233-425 0,211 377-1365,17 32-5461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24575,'0'5'0,"5"1"0,5-5 0,7-2 0,9-2 0,10-4 0,12-1 0,13 0 0,4-2 0,6 0 0,4 1 0,-1 3 0,1-2 0,-8 0 0,-10 1 0,-11 2 0,-13 1-8191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24575,'-1'2'0,"0"0"0,1 1 0,-1-1 0,0 0 0,0 0 0,0 0 0,-1-1 0,1 1 0,0 0 0,-1 0 0,1 0 0,-3 1 0,2-1 0,0 0 0,0 0 0,0 1 0,1-1 0,-1 0 0,1 1 0,-1-1 0,-1 5 0,3-6 0,0 0 0,0 0 0,0 0 0,0 0 0,1 0 0,-1 0 0,0 0 0,0-1 0,1 1 0,-1 0 0,0 0 0,1 0 0,-1 0 0,1-1 0,-1 1 0,1 0 0,0-1 0,-1 1 0,1 0 0,0-1 0,-1 1 0,1 0 0,0-1 0,0 1 0,-1-1 0,1 0 0,0 1 0,0-1 0,0 0 0,0 1 0,-1-1 0,1 0 0,2 0 0,7 4 0,0-2 0,0 1 0,0-1 0,1-1 0,-1 0 0,18-1 0,66-8 0,-56 3 0,113-5 0,44-6 0,-187 15-116,-4 1-23,-1-1 0,1 1 0,-1-1 1,1 0-1,-1 0 0,1 0 0,-1 0 1,5-3-1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24575,'-10'252'0,"-51"232"0,58-461 0,1 0 0,3 30 0,-1-45 0,1-1 0,0 0 0,0 1 0,0-1 0,1 0 0,1 0 0,-1 0 0,1-1 0,0 1 0,0 0 0,6 7 0,-7-12 0,0-1 0,-1 1 0,1 0 0,0-1 0,0 1 0,0-1 0,0 0 0,1 1 0,-1-1 0,0 0 0,1 0 0,-1-1 0,0 1 0,1 0 0,-1-1 0,1 1 0,-1-1 0,1 0 0,-1 0 0,4 0 0,6-1 0,0-1 0,0 0 0,13-5 0,5 0 0,83-8 0,195 1 0,-155 11 0,1841 2-1229,-1925 5 1229,73-1 0,-134-6 145,-18-2 0,-18-3-1596,-6 3-4350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58 24575,'-1'0'0,"-15"0"0,23-2 0,12-1 0,66-8 0,148-1 0,-110 8 0,1054-22-1863,5 27-1087,-538 1 2299,-260-1 4289,-511-1-3196,77 0-7249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1445 11 24575,'0'0'0,"-1"-1"0,1 0 0,-1 0 0,1 0 0,-1 1 0,0-1 0,0 0 0,1 1 0,-1-1 0,0 1 0,0-1 0,1 1 0,-1-1 0,0 1 0,0-1 0,0 1 0,0 0 0,0 0 0,0-1 0,0 1 0,0 0 0,0 0 0,0 0 0,0 0 0,0 0 0,0 0 0,1 0 0,-1 0 0,0 1 0,0-1 0,0 0 0,0 1 0,0-1 0,0 0 0,-1 2 0,0-1 0,1 1 0,0 0 0,0-1 0,0 1 0,0 0 0,1 0 0,-1-1 0,0 1 0,1 0 0,-1 0 0,1 0 0,0 0 0,-1 0 0,1 0 0,0 0 0,0 0 0,1 2 0,5 45 0,20 80 0,-2-17 0,-5 19 0,-6 1 0,-4 162 0,-9-293 0,0 1 0,0-1 0,0 1 0,0-1 0,0 1 0,0-1 0,0 1 0,0-1 0,-1 0 0,1 1 0,-1-1 0,1 1 0,-1-1 0,1 0 0,-1 1 0,0-1 0,0 0 0,0 0 0,1 0 0,-1 1 0,0-1 0,0 0 0,-1 0 0,1 0 0,-2 1 0,0-1 0,-1-1 0,0 1 0,0 0 0,1-1 0,-1 0 0,0 0 0,0 0 0,-5-1 0,3 0 0,-642-11 0,428 14 0,-230-2-1365,329 0-5461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222 113 24575,'0'0'0,"0"0"0,-1 0 0,1 1 0,0-1 0,0 0 0,-1 0 0,1 0 0,0 0 0,-1 0 0,1 0 0,0 0 0,0 0 0,-1 0 0,1 0 0,0 0 0,-1 0 0,1 0 0,0 0 0,0 0 0,-1 0 0,1 0 0,0 0 0,0 0 0,-1-1 0,1 1 0,0 0 0,0 0 0,-1 0 0,1 0 0,0-1 0,0 1 0,-1 0 0,1 0 0,0 0 0,0-1 0,0 1 0,0 0 0,-1 0 0,1-1 0,0 1 0,0 0 0,0-1 0,0 1 0,0 0 0,0 0 0,0-1 0,0 1 0,0 0 0,0-1 0,0 1 0,0 0 0,0 0 0,0-1 0,0 1 0,0 0 0,0-1 0,0 1 0,0 0 0,0 0 0,0-1 0,1 1 0,-1 0 0,0 0 0,0-1 0,1 0 0,0 0 0,0 0 0,0 0 0,1 0 0,-1 0 0,0 0 0,0 0 0,1 0 0,-1 0 0,0 1 0,1-1 0,1 0 0,1 0 0,0-1 0,0 1 0,0 1 0,0-1 0,0 0 0,0 1 0,0 0 0,1 0 0,-1 0 0,0 1 0,0-1 0,0 1 0,0 0 0,0 0 0,0 1 0,6 2 0,-10-4 0,0 0 0,0 1 0,0-1 0,1 1 0,-1-1 0,0 1 0,0-1 0,0 0 0,0 1 0,0-1 0,0 1 0,0-1 0,0 1 0,0-1 0,0 0 0,0 1 0,0-1 0,0 1 0,0-1 0,-1 1 0,1-1 0,0 0 0,0 1 0,0-1 0,-1 1 0,1-1 0,0 0 0,0 1 0,-1-1 0,1 0 0,0 0 0,-1 1 0,1-1 0,0 0 0,-1 1 0,1-1 0,-1 0 0,1 0 0,0 0 0,-1 0 0,0 1 0,-18 9 0,6-5 0,-1-1 0,1-1 0,-1 0 0,0-1 0,0 0 0,0-1 0,0-1 0,0 0 0,0-1 0,0 0 0,-26-6 0,38 6 0,0 1 0,0-1 0,0 0 0,0 1 0,0-1 0,0 0 0,0 0 0,0 0 0,0 0 0,1 0 0,-1-1 0,0 1 0,1-1 0,-1 1 0,1-1 0,-1 1 0,1-1 0,0 0 0,0 0 0,-1-1 0,1 1 0,1 0 0,0 1 0,0-1 0,0 0 0,0 0 0,0 1 0,0-1 0,0 0 0,0 0 0,1 1 0,-1-1 0,1 0 0,0 1 0,-1-1 0,1 1 0,0-1 0,0 1 0,0-1 0,1-1 0,2-2 0,1-1 0,0 1 0,0 0 0,1 0 0,-1 1 0,1 0 0,0 0 0,0 0 0,0 1 0,13-6 0,-8 6 0,0 0 0,0 0 0,0 1 0,1 1 0,-1 0 0,1 0 0,-1 1 0,1 1 0,13 1 0,-18 0 0,0-1 0,0 1 0,-1 0 0,1 0 0,0 1 0,-1 0 0,0 0 0,0 1 0,0-1 0,0 1 0,0 1 0,-1-1 0,0 1 0,0 0 0,0 0 0,5 8 0,-8-11 0,-1 0 0,1 0 0,-1 0 0,1 0 0,-1 1 0,0-1 0,0 0 0,0 1 0,-1-1 0,1 1 0,0-1 0,-1 1 0,0-1 0,1 1 0,-1 0 0,0-1 0,-1 1 0,1-1 0,0 1 0,-1-1 0,0 5 0,-1-4 0,0 0 0,0 1 0,0-1 0,0 0 0,-1 0 0,1-1 0,-1 1 0,0 0 0,1-1 0,-1 1 0,-1-1 0,1 0 0,-3 2 0,-12 4 0,1 0 0,-1-2 0,0 0 0,-28 6 0,20-6 0,-50 4 0,70-9 0,0-1 0,-1 0 0,1 0 0,0 0 0,-1-1 0,1 0 0,0 0 0,0-1 0,0 0 0,0 0 0,0 0 0,0 0 0,-10-8 0,14 9 0,0 0 0,0-1 0,0 0 0,1 1 0,-1-1 0,1 0 0,-1 0 0,1 0 0,0 0 0,-1 0 0,1 0 0,0-1 0,0 1 0,1 0 0,-1 0 0,0-1 0,1 1 0,-1-1 0,1 1 0,0-5 0,0 3 0,1-1 0,0 1 0,0 0 0,1-1 0,-1 1 0,1 0 0,-1 0 0,1 0 0,1 0 0,4-6 0,0 0 0,1 1 0,0 0 0,1 1 0,0 0 0,0 0 0,0 0 0,18-9 0,-18 13 20,-1 0 0,1 0 0,0 1 0,1 0 0,9-1 0,-16 3-103,1 0 1,-1 1-1,0 0 1,1-1-1,-1 1 1,1 1-1,-1-1 1,0 0-1,1 1 1,-1 0-1,0 0 1,0 0-1,1 0 1,-1 0-1,0 0 1,0 1-1,4 2 1,5 9-6744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1334 24575,'-4'0'0,"0"0"0,0 0 0,0-1 0,0 1 0,0-1 0,1 0 0,-1 0 0,0 0 0,0 0 0,1-1 0,-1 0 0,1 1 0,-5-4 0,7 4 0,1 1 0,-1-1 0,0 0 0,0 0 0,1 0 0,-1 1 0,1-1 0,-1 0 0,1 0 0,-1 0 0,1 0 0,0 0 0,-1 0 0,1 0 0,0 0 0,0 0 0,0 0 0,-1 0 0,1 0 0,1-2 0,-1 0 0,1 1 0,0-1 0,-1 1 0,1-1 0,0 1 0,1-1 0,-1 1 0,0 0 0,1 0 0,-1-1 0,4-2 0,12-11 0,0 0 0,2 1 0,0 1 0,0 1 0,1 1 0,36-16 0,-20 9 0,1206-719-585,-684 365 585,-539 358 0,-15 10 159,-11 6-813,6-1 271,-13 4-6345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219 158 24575,'-1'0'0,"0"0"0,0 0 0,0 0 0,0-1 0,0 1 0,0-1 0,0 1 0,0-1 0,0 1 0,1-1 0,-1 1 0,0-1 0,0 0 0,0 1 0,1-1 0,-1 0 0,1 1 0,-1-1 0,0 0 0,1 0 0,-1 0 0,1 0 0,0 0 0,-1 0 0,1 0 0,0 0 0,-1 0 0,1 0 0,0 0 0,0 0 0,0 0 0,0 0 0,0 0 0,0-1 0,0 0 0,0 0 0,0 0 0,0-1 0,0 1 0,0 0 0,1 0 0,-1 0 0,1-1 0,0 1 0,-1 0 0,1 0 0,0 0 0,0 0 0,3-3 0,-3 3 0,0 1 0,1 0 0,-1 0 0,1 0 0,-1 0 0,1 0 0,-1 0 0,1 1 0,0-1 0,-1 0 0,1 1 0,0 0 0,-1-1 0,1 1 0,0 0 0,0 0 0,0 0 0,-1 0 0,1 0 0,0 0 0,0 0 0,-1 0 0,1 1 0,0-1 0,-1 1 0,1 0 0,0-1 0,-1 1 0,1 0 0,-1 0 0,1 0 0,-1 0 0,1 0 0,-1 0 0,0 0 0,1 1 0,-1-1 0,0 0 0,0 1 0,0-1 0,0 1 0,1 1 0,0-1 0,-1 1 0,1 0 0,0-1 0,-1 1 0,0 0 0,0 0 0,1 0 0,-2 0 0,1 0 0,0 0 0,-1 0 0,1 0 0,-1 0 0,0 0 0,0 0 0,0 0 0,0 0 0,-1 0 0,1 0 0,-1 0 0,0 0 0,1 0 0,-1 0 0,-3 5 0,0-4 0,0 0 0,0-1 0,0 1 0,0-1 0,-1 0 0,1 0 0,-1-1 0,0 1 0,0-1 0,0 0 0,0 0 0,-6 1 0,-66 11 0,67-12 0,0-2 0,0 1 0,0-1 0,0-1 0,0 0 0,0 0 0,-15-5 0,23 5 0,-1 1 0,1-1 0,0 0 0,-1 0 0,1 0 0,0 0 0,0 0 0,0-1 0,0 1 0,0-1 0,0 1 0,1-1 0,-1 0 0,0 1 0,1-1 0,-1 0 0,1 0 0,0 0 0,-1 0 0,1-1 0,0 1 0,0 0 0,1 0 0,-1-1 0,0 1 0,1 0 0,-1-1 0,1 1 0,0-1 0,0 1 0,0-1 0,0 1 0,0 0 0,1-1 0,-1 1 0,1-3 0,2-4 0,0 0 0,1 1 0,0 0 0,0 0 0,1 0 0,0 1 0,0-1 0,0 1 0,1 0 0,12-11 0,-10 11 0,0 0 0,0 1 0,0-1 0,1 2 0,0-1 0,1 1 0,-1 0 0,20-6 0,-27 10 0,1 0 0,-1 1 0,0-1 0,1 1 0,-1-1 0,0 1 0,1 0 0,-1 0 0,1 0 0,-1 0 0,0 0 0,1 0 0,-1 1 0,0-1 0,1 1 0,-1 0 0,0-1 0,1 1 0,-1 0 0,0 1 0,0-1 0,0 0 0,0 0 0,0 1 0,0-1 0,-1 1 0,1 0 0,0 0 0,-1-1 0,1 1 0,-1 0 0,0 0 0,1 0 0,-1 1 0,0-1 0,0 0 0,-1 0 0,1 1 0,1 3 0,-2-1 0,1 0 0,-1 0 0,1 0 0,-2 0 0,1 0 0,0 0 0,-1 0 0,0 0 0,0 0 0,-1 0 0,1 0 0,-1 0 0,0 0 0,0-1 0,0 1 0,-1-1 0,0 0 0,-4 6 0,-1-3 0,1 0 0,-1 0 0,0-1 0,0 0 0,-10 5 0,14-8 0,0-1 0,-1 0 0,1 0 0,0 0 0,-1-1 0,0 1 0,1-1 0,-1 0 0,0 0 0,0-1 0,1 0 0,-8 0 0,12 0 0,-1 0 0,0 0 0,1 0 0,-1 0 0,1 0 0,-1 0 0,1 0 0,-1 0 0,0 0 0,1-1 0,-1 1 0,1 0 0,-1 0 0,1-1 0,-1 1 0,1 0 0,-1-1 0,1 1 0,-1 0 0,1-1 0,0 1 0,-1-1 0,1 1 0,0-1 0,-1 1 0,1-1 0,0 1 0,-1-1 0,1 1 0,0-1 0,0 1 0,0-1 0,0 0 0,-1 1 0,1-1 0,0 1 0,0-1 0,0 1 0,0-1 0,0 0 0,0 1 0,1-1 0,-1 1 0,0-1 0,0 1 0,0-1 0,0 0 0,1 1 0,-1-1 0,0 1 0,1-1 0,-1 1 0,0-1 0,1 1 0,0-1 0,23-26 0,-12 17 24,0 0 0,0 1 0,1 1 0,14-8 0,-23 14-111,0 0-1,1 0 1,-1 0 0,1 0-1,-1 1 1,1 0 0,0 0-1,0 0 1,0 1-1,-1-1 1,1 1 0,0 0-1,0 1 1,0-1 0,-1 1-1,9 2 1,6 6-6739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84 24575,'0'-4'0,"0"1"0,0 0 0,0-1 0,1 1 0,0 0 0,-1 0 0,1 0 0,0-1 0,1 1 0,-1 0 0,0 0 0,1 1 0,0-1 0,3-4 0,-5 7 0,0 0 0,0 0 0,1 0 0,-1-1 0,0 1 0,0 0 0,0 0 0,1 0 0,-1 0 0,0 0 0,0 0 0,0 0 0,1 0 0,-1 0 0,0 0 0,0 0 0,0 0 0,1 0 0,-1 0 0,0 0 0,0 0 0,0 0 0,1 0 0,-1 1 0,0-1 0,0 0 0,0 0 0,1 0 0,-1 0 0,0 0 0,0 0 0,0 1 0,0-1 0,1 0 0,-1 0 0,0 0 0,0 0 0,0 1 0,0-1 0,0 0 0,0 0 0,0 0 0,0 1 0,0-1 0,0 0 0,1 0 0,-1 0 0,0 1 0,0-1 0,0 0 0,0 0 0,0 1 0,-1-1 0,1 0 0,0 0 0,0 0 0,0 1 0,0-1 0,0 0 0,0 0 0,0 0 0,0 1 0,0-1 0,-1 0 0,0 17 0,-2 1 0,2-8 0,-1 0 0,0-1 0,-1 1 0,0-1 0,0 1 0,-7 10 0,9-18 0,0 0 0,-1 0 0,1 0 0,-1-1 0,1 1 0,-1-1 0,0 1 0,0-1 0,0 1 0,0-1 0,0 0 0,0 0 0,0 0 0,0 0 0,0-1 0,0 1 0,0 0 0,-1-1 0,1 1 0,0-1 0,0 0 0,-1 0 0,1 0 0,0 0 0,-1 0 0,1-1 0,0 1 0,0 0 0,0-1 0,-1 0 0,1 0 0,-4-1 0,3 1 0,0 0 0,0 0 0,0 0 0,0-1 0,1 1 0,-1-1 0,0 0 0,1 1 0,-1-1 0,1 0 0,-1 0 0,1-1 0,0 1 0,0 0 0,0-1 0,0 1 0,1-1 0,-1 0 0,0 0 0,1 0 0,0 1 0,0-1 0,0 0 0,0 0 0,0-1 0,1 1 0,-1 0 0,1 0 0,0 0 0,0 0 0,1-6 0,0 4 0,0 1 0,0 0 0,1-1 0,0 1 0,0 0 0,0 0 0,0 0 0,0 0 0,1 1 0,0-1 0,0 1 0,0-1 0,0 1 0,0 0 0,1 0 0,0 1 0,-1-1 0,1 1 0,0-1 0,0 1 0,0 0 0,5-1 0,2 0 0,0 0 0,-1 1 0,1 0 0,0 1 0,0 0 0,0 1 0,20 2 0,-25-2 0,0 1 0,1 0 0,-1 0 0,-1 0 0,1 1 0,0 0 0,0 0 0,-1 1 0,1 0 0,-1 0 0,0 0 0,1 0 0,-2 1 0,1 0 0,7 7 0,-11-10 0,0 0 0,0 0 0,-1 0 0,1 0 0,0 0 0,-1 0 0,1 0 0,0 0 0,-1 0 0,1 0 0,-1 1 0,0-1 0,1 0 0,-1 0 0,0 1 0,0-1 0,0 0 0,0 0 0,0 1 0,0-1 0,0 0 0,0 0 0,0 1 0,-1-1 0,0 2 0,0-1 0,0 0 0,-1-1 0,1 1 0,-1-1 0,1 1 0,-1-1 0,0 1 0,1-1 0,-1 0 0,0 0 0,0 0 0,0 0 0,-4 1 0,-4 1 0,-2 0 0,1 0 0,0-1 0,-17 1 0,14-3 0,-1 0 0,1 0 0,-21-4 0,31 3 0,-1 0 0,0 0 0,1 0 0,-1 0 0,1-1 0,-1 0 0,1 0 0,0 0 0,0-1 0,0 1 0,0-1 0,0 0 0,-6-7 0,9 10-47,0-1 0,1 0 0,-1 0 0,1 0 0,-1 1 0,1-1 0,-1 0 0,1 0 0,-1 0-1,1 0 1,0 0 0,-1 0 0,1 0 0,0 0 0,0 0 0,0 0 0,0 0 0,0 0 0,0 0 0,0 0 0,0 0 0,0 0-1,1 0 1,-1 0 0,0 0 0,1 0 0,-1 0 0,1-1 0,8-8-6779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24575,'0'-5'0,"5"-1"0,1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16 143 24575,'-1'-5'0,"1"1"0,-1-1 0,0 1 0,0-1 0,0 1 0,-2-5 0,1 7 0,1-1 0,0 1 0,0-1 0,1 0 0,-1 1 0,0-1 0,1 1 0,0-1 0,-1 0 0,1 1 0,0-1 0,0 0 0,1 1 0,-1-1 0,1 0 0,-1 1 0,1-1 0,0 0 0,0 1 0,2-4 0,0 2 0,0 0 0,0 0 0,1 1 0,0-1 0,-1 1 0,1 0 0,0 0 0,1 1 0,-1-1 0,0 1 0,1 0 0,0 0 0,-1 0 0,1 1 0,0 0 0,0 0 0,0 0 0,0 0 0,5 1 0,14-2 0,0 1 0,35 4 0,-45-2 0,-1 0 0,1 1 0,0 0 0,-1 1 0,1 1 0,-1 0 0,0 1 0,0 0 0,-1 1 0,1 0 0,-1 1 0,-1 0 0,1 1 0,-1 1 0,-1-1 0,1 2 0,-2 0 0,1 0 0,9 14 0,-2 0 0,-1 2 0,-1-1 0,-1 2 0,-1 0 0,-2 1 0,-1 0 0,-1 0 0,8 45 0,-14-57 0,-1 0 0,-1 0 0,0 0 0,-1 1 0,-1-1 0,0 0 0,-2 0 0,1 0 0,-2 0 0,0-1 0,-1 1 0,-1-1 0,0 0 0,-1 0 0,0-1 0,-1 0 0,-13 16 0,5-10 0,-2 1 0,0-2 0,-2-1 0,-28 23 0,41-36 0,0 0 0,-1 0 0,1 0 0,-1-1 0,0 0 0,0-1 0,0 0 0,0 0 0,-1-1 0,1 0 0,-1 0 0,0-1 0,1 0 0,-1 0 0,0-1 0,-17-2 0,25 2 7,0 0 0,-1-1-1,1 1 1,0 0-1,-1-1 1,1 1 0,0-1-1,0 1 1,-1-1 0,1 0-1,0 0 1,0 1 0,0-1-1,0 0 1,0 0 0,0 0-1,-1-1 1,2 1-57,0 0 1,0 0-1,0 1 1,0-1-1,0 0 1,0 0-1,0 1 1,0-1-1,0 0 1,0 0-1,0 1 1,0-1-1,0 0 1,1 0-1,-1 1 1,0-1-1,1 0 1,-1 1-1,0-1 1,1 0-1,-1 1 1,1-1-1,-1 1 1,1-1-1,-1 1 1,1-1-1,0 1 1,-1-1-1,2 0 1,9-8-6777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24575,'0'0'0,"0"-1"0,0 0 0,0 0 0,0 1 0,0-1 0,1 0 0,-1 0 0,0 1 0,1-1 0,-1 0 0,0 1 0,1-1 0,-1 0 0,1 1 0,-1-1 0,0 1 0,1-1 0,0 1 0,-1-1 0,1 1 0,-1-1 0,1 1 0,0-1 0,-1 1 0,1 0 0,0-1 0,-1 1 0,1 0 0,0 0 0,0-1 0,-1 1 0,1 0 0,0 0 0,0 0 0,-1 0 0,1 0 0,0 0 0,0 0 0,0 1 0,32 7 0,-7 7 0,-1 2 0,0 2 0,-1 0 0,-1 1 0,25 29 0,4 2 0,-37-37 0,417 405 0,-372-348-1365,-39-45-5461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48 24575,'-5'-5'0,"-1"0"0,0 1 0,1 0 0,-1 0 0,-1 0 0,1 0 0,-1 1 0,1 0 0,-1 1 0,0-1 0,0 1 0,0 1 0,0-1 0,0 1 0,-1 1 0,1-1 0,0 1 0,0 0 0,-1 1 0,1 0 0,0 0 0,0 0 0,0 1 0,0 0 0,-12 5 0,-4 4 0,0 0 0,1 1 0,1 1 0,0 1 0,1 1 0,-22 20 0,30-24 0,1 0 0,1 1 0,0 0 0,0 0 0,1 1 0,1 1 0,0 0 0,1 0 0,-11 30 0,16-39 0,0 1 0,0 0 0,1 1 0,0-1 0,0 0 0,0 0 0,1 0 0,0 1 0,0-1 0,1 0 0,-1 0 0,1 1 0,1-1 0,-1 0 0,1 0 0,0 0 0,1-1 0,-1 1 0,1 0 0,0-1 0,1 0 0,-1 1 0,1-1 0,0-1 0,0 1 0,0-1 0,11 8 0,-6-6 0,1 0 0,0-1 0,0-1 0,0 0 0,0 0 0,1-1 0,0 0 0,0-1 0,0 0 0,18 1 0,0-2 0,-1-1 0,57-8 0,-30-3-1365,-7-2-5461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62 222 24575,'0'-1'0,"0"1"0,0-1 0,0 0 0,0 1 0,0-1 0,0 1 0,0-1 0,0 0 0,0 1 0,0-1 0,0 1 0,-1-1 0,1 0 0,0 1 0,0-1 0,-1 1 0,1-1 0,0 1 0,-1-1 0,1 1 0,-1-1 0,1 1 0,0 0 0,-1-1 0,1 1 0,-1 0 0,1-1 0,-1 1 0,1 0 0,-1-1 0,0 1 0,1 0 0,-1 0 0,1 0 0,-1-1 0,1 1 0,-1 0 0,0 0 0,1 0 0,-1 0 0,1 0 0,-1 0 0,0 0 0,1 0 0,-1 1 0,1-1 0,-1 0 0,0 0 0,0 1 0,-1-1 0,0 1 0,1 0 0,-1 0 0,0 0 0,1 0 0,-1 0 0,1 0 0,-1 0 0,1 0 0,-1 0 0,1 1 0,0-1 0,0 1 0,-1-1 0,1 1 0,0 1 0,-4 15 0,1 1 0,1 0 0,1-1 0,0 1 0,2 0 0,0 0 0,3 20 0,0 13 0,-3-42 0,-1 4 0,1 0 0,1 0 0,0 1 0,1-1 0,0 0 0,1 0 0,1 0 0,6 15 0,-7-28 0,-1-8 0,0-10 0,-1-27 0,0-21 0,3 1 0,3-1 0,19-81 0,-26 145 0,6-23 0,1 0 0,2 1 0,16-33 0,-22 50 0,0 0 0,1 0 0,0 1 0,0 0 0,1 0 0,-1 0 0,11-8 0,-12 11 0,0 0 0,0 0 0,0 1 0,0-1 0,1 1 0,-1 0 0,0 0 0,0 0 0,1 0 0,-1 0 0,1 1 0,-1 0 0,1-1 0,-1 1 0,0 1 0,6 0 0,-6-1 0,1 0 0,-1 1 0,0 0 0,0 0 0,0 0 0,0 0 0,1 0 0,-2 1 0,1-1 0,0 1 0,0 0 0,0 0 0,-1 0 0,1 0 0,-1 0 0,1 1 0,-1-1 0,0 1 0,0-1 0,0 1 0,-1 0 0,1 0 0,0 0 0,-1 0 0,0 0 0,0 0 0,0 0 0,0 0 0,0 1 0,-1-1 0,1 0 0,-1 4 0,0 1 0,-1 0 0,1-1 0,-2 1 0,1-1 0,-1 1 0,0-1 0,0 0 0,-1 1 0,0-1 0,0-1 0,-1 1 0,0 0 0,-6 7 0,-4 1 0,0 0 0,-1-1 0,-1-1 0,0 0 0,-1-1 0,0-1 0,-34 16 0,-32 22 0,82-48 0,0 0 0,0-1 0,0 1 0,0 0 0,0 0 0,0 0 0,0 0 0,0 0 0,0 0 0,0 0 0,1 0 0,-1 0 0,0 0 0,1 0 0,-2 3 0,2-3 0,0-1 0,0 1 0,0 0 0,0-1 0,0 1 0,1 0 0,-1-1 0,0 1 0,0-1 0,0 1 0,1 0 0,-1-1 0,0 1 0,1-1 0,-1 1 0,0 0 0,1-1 0,-1 1 0,1-1 0,-1 0 0,1 1 0,0 0 0,5 2 0,-1 0 0,1 0 0,0 0 0,0-1 0,8 3 0,0 0 0,401 139 0,-376-133-1365,-6-3-5461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28 158 24575,'0'-35'0,"0"27"0,0 25 0,0 251 0,-1-280 0,-1 0 0,0 0 0,-4-16 0,-4-23 0,5 0 0,3-101 0,2 147 0,1 0 0,0 0 0,-1 0 0,1 0 0,1 1 0,-1-1 0,1 0 0,0 1 0,0-1 0,0 1 0,5-6 0,-6 8 0,1 0 0,-1 1 0,1-1 0,0 1 0,-1-1 0,1 1 0,0 0 0,0 0 0,0 0 0,0 0 0,0 0 0,0 0 0,0 1 0,0-1 0,0 1 0,1-1 0,-1 1 0,0 0 0,0 0 0,1 0 0,-1 0 0,0 0 0,0 0 0,0 1 0,0-1 0,1 1 0,1 1 0,2-1 0,0 1 0,-1 1 0,0-1 0,0 1 0,0 0 0,0 0 0,0 1 0,0-1 0,-1 1 0,0 0 0,1 0 0,-2 1 0,1-1 0,5 9 0,-2-1 0,-1 0 0,0 0 0,-1 1 0,-1-1 0,4 19 0,-7-28 0,0 0 0,-1 0 0,1-1 0,0 1 0,0 0 0,1 0 0,-1 0 0,4 4 0,-5-7 0,1 1 0,0-1 0,0 1 0,0 0 0,0-1 0,0 0 0,0 1 0,0-1 0,0 1 0,0-1 0,0 0 0,0 0 0,0 0 0,0 0 0,0 0 0,0 0 0,0 0 0,0 0 0,0 0 0,0 0 0,0 0 0,0-1 0,0 1 0,0 0 0,0-1 0,0 1 0,1-1 0,31-13 0,-23 9 0,1 0 0,0 1 0,1 0 0,-1 0 0,20-2 0,-27 6 0,0 0 0,0 0 0,0 0 0,0 1 0,0-1 0,0 1 0,0 0 0,0 0 0,-1 1 0,1-1 0,0 1 0,-1 0 0,1 0 0,-1 0 0,0 0 0,1 0 0,-1 1 0,0 0 0,0-1 0,-1 1 0,5 5 0,-2 0-105,0 1 0,-1-1 0,0 1 0,0 0 0,-1 0 0,0 0 0,0 1 0,-1-1 0,0 1 0,-1-1 0,0 1 0,-1 10 0,1 8-6721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1808 195 24575,'-12'-10'0,"0"1"0,-1 0 0,0 1 0,-1 1 0,0 0 0,0 0 0,-28-8 0,34 12 0,-31-9 0,-1 1 0,0 2 0,-1 2 0,0 1 0,0 2 0,0 2 0,-67 6 0,32 4 0,1 3 0,0 3 0,-91 30 0,95-20 0,0 3 0,2 3 0,-110 65 0,127-62 0,1 2 0,2 2 0,2 3 0,-83 88 0,110-104 0,1 0 0,0 1 0,2 2 0,1-1 0,1 2 0,2 0 0,-13 36 0,22-52 0,0 0 0,1 0 0,1 1 0,0-1 0,0 1 0,1-1 0,1 1 0,0 0 0,1-1 0,0 1 0,1 0 0,0-1 0,1 0 0,1 1 0,0-1 0,0-1 0,1 1 0,1 0 0,0-1 0,9 13 0,0-6 0,0-1 0,2-1 0,0-1 0,0 0 0,1-1 0,1-1 0,0-1 0,1 0 0,1-2 0,-1 0 0,1-1 0,43 11 0,1-4 0,1-3 0,0-2 0,80 1 0,-51-8 0,1-3 0,0-5 0,109-19 0,-155 14 0,0-2 0,0-2 0,-1-2 0,-1-2 0,-1-3 0,0-1 0,70-45 0,-94 51 0,-2-1 0,1 0 0,-2-2 0,0-1 0,-2 0 0,0-2 0,-1 0 0,-1 0 0,-1-2 0,0 0 0,-2-1 0,-1 0 0,-1 0 0,-1-2 0,-2 1 0,0-1 0,-1 0 0,-2-1 0,3-43 0,-6 38 0,-2 1 0,-1 0 0,-2-1 0,-1 1 0,-2 0 0,0 1 0,-2-1 0,-2 1 0,-1 1 0,-21-43 0,21 52 0,0 1 0,-2 0 0,0 1 0,-1 0 0,-1 1 0,0 0 0,-1 1 0,-1 1 0,-1 1 0,0 0 0,-1 1 0,0 1 0,-1 1 0,0 1 0,-27-10 0,16 11 17,0 1 0,0 1 1,-1 2-1,1 1 0,-1 1 0,-59 3 0,28 5-512,0 3 0,-87 23 0,58-7-6331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24575,'-15'3'0,"22"5"0,29 9 0,298 69 0,-194-54 0,217 54-102,971 239-672,-422-64 774,-884-254 0,87 34 0,-94-34 0,0 0 0,-1 1 0,0 0 0,21 17 0,-34-24 10,0 0-44,0-1 0,0 1 0,0 0 0,0 0 0,0 0 0,0 0 0,0 0 0,0 0 0,0 0 0,0 0 0,-1 0 0,1 0 1,0 0-1,-1 1 0,1-1 0,-1 0 0,1 0 0,-1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301 170 24575,'0'355'0,"0"-354"0,0 7 0,0-1 0,0 1 0,-1 0 0,-2 9 0,2-16 0,1 0 0,0 0 0,0-1 0,-1 1 0,1 0 0,0-1 0,-1 1 0,1 0 0,0-1 0,-1 1 0,1 0 0,-1-1 0,1 1 0,-1-1 0,1 1 0,-1-1 0,0 1 0,1-1 0,-1 0 0,0 1 0,0 0 0,-1-1 0,1 0 0,0-1 0,0 1 0,0 0 0,0 0 0,0 0 0,0-1 0,-1 1 0,1-1 0,0 1 0,0-1 0,0 1 0,0-1 0,0 0 0,1 1 0,-1-1 0,0 0 0,0 0 0,-1-1 0,-12-15 0,0 0 0,1 0 0,-15-28 0,-9-12 0,4 10 0,-33-60 0,56 89 0,1-1 0,1 0 0,1 0 0,0-1 0,2 0 0,-6-38 0,10 54 0,1 1 0,-1-1 0,1 1 0,0-1 0,0 1 0,1-1 0,-1 1 0,1-1 0,0 1 0,0-1 0,0 1 0,0 0 0,0-1 0,1 1 0,-1 0 0,1 0 0,0 0 0,0 0 0,0 1 0,0-1 0,1 0 0,4-4 0,-2 5 0,-1-1 0,1 1 0,0 0 0,0 0 0,0 1 0,0-1 0,0 1 0,0 0 0,0 1 0,0-1 0,0 1 0,0 0 0,0 0 0,1 0 0,5 2 0,5 0 0,0 2 0,0 0 0,0 0 0,0 1 0,16 9 0,-25-11 0,0 1 0,0 0 0,0 0 0,0 1 0,-1 0 0,0 0 0,0 0 0,0 1 0,0 0 0,-1 0 0,0 0 0,5 10 0,-9-14 0,0 0 0,0 0 0,0 0 0,0 0 0,0 1 0,-1-1 0,1 0 0,-1 0 0,1 1 0,-1-1 0,0 0 0,0 1 0,0-1 0,0 0 0,-1 1 0,1-1 0,-1 0 0,-1 4 0,1-2 0,-1 0 0,0-1 0,-1 0 0,1 1 0,0-1 0,-1 0 0,0 0 0,0-1 0,0 1 0,-4 2 0,-8 5 0,0-1 0,-1-1 0,-32 13 0,37-17 0,-9 4-455,0-1 0,-38 7 0,33-10-6371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24575,'0'0'0,"-1"0"0,0 0 0,1 1 0,-1-1 0,0 0 0,1 0 0,-1 1 0,1-1 0,-1 0 0,0 1 0,1-1 0,-1 0 0,1 1 0,-1-1 0,1 1 0,0-1 0,-1 1 0,1-1 0,-1 1 0,1 0 0,0-1 0,-1 1 0,1-1 0,0 1 0,0 0 0,0-1 0,-1 1 0,1 0 0,0-1 0,0 1 0,0 0 0,0-1 0,0 1 0,0 0 0,0-1 0,0 1 0,0 0 0,1-1 0,-1 1 0,1 1 0,7 29 0,-8-30 0,24 68 0,34 110 0,-56-174 0,-1 0 0,0 0 0,1-1 0,0 1 0,0 0 0,0-1 0,1 1 0,0-1 0,0 0 0,0 0 0,0 0 0,0 0 0,5 4 0,-3-6 0,-1 1 0,1-1 0,-1 0 0,1 0 0,0 0 0,0 0 0,0-1 0,0 0 0,0 0 0,0 0 0,1-1 0,8 0 0,152-3-1365,-142 2-5461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20 118 24575,'-1'0'0,"0"0"0,0 1 0,0-1 0,0 0 0,1 1 0,-1-1 0,0 0 0,0 1 0,0-1 0,0 1 0,1 0 0,-1-1 0,0 1 0,1 0 0,-1-1 0,0 1 0,1 0 0,-1 0 0,1-1 0,-1 1 0,1 0 0,-1 0 0,1 0 0,0 0 0,-1 0 0,1-1 0,0 1 0,0 0 0,0 0 0,0 2 0,-2 31 0,26 105 0,-14-85 0,6 71 0,-39-249 0,18 75 0,4-68 0,2 94 0,2 1 0,0-1 0,1 1 0,2 0 0,9-26 0,-15 45 0,1 1 0,0-1 0,0 1 0,0 0 0,0 0 0,0 0 0,1 0 0,-1 0 0,1 0 0,-1 0 0,1 0 0,0 0 0,-1 0 0,1 1 0,0-1 0,0 1 0,0 0 0,0-1 0,1 1 0,-1 0 0,0 0 0,4-1 0,-3 2 0,-1 0 0,1 1 0,-1-1 0,1 0 0,-1 1 0,1 0 0,-1-1 0,1 1 0,-1 0 0,0 0 0,0 1 0,1-1 0,-1 0 0,0 1 0,0-1 0,0 1 0,0 0 0,0-1 0,-1 1 0,1 0 0,2 4 0,9 14 0,-1 1 0,-1 0 0,-1 0 0,0 1 0,-2 1 0,10 41 0,4 7 0,-17-54 0,2 2 0,0-1 0,9 19 0,-16-37 0,0 0 0,0 0 0,0 1 0,0-1 0,0 0 0,0 0 0,0 0 0,0 0 0,0 1 0,1-1 0,-1 0 0,0 0 0,0 0 0,0 0 0,0 0 0,0 0 0,0 1 0,0-1 0,1 0 0,-1 0 0,0 0 0,0 0 0,0 0 0,0 0 0,0 0 0,1 0 0,-1 0 0,0 1 0,0-1 0,0 0 0,0 0 0,1 0 0,-1 0 0,0 0 0,0 0 0,0 0 0,0 0 0,1 0 0,-1 0 0,0 0 0,0-1 0,0 1 0,0 0 0,0 0 0,1 0 0,-1 0 0,5-10 0,1-25 0,-5 25 0,18-70 0,-17 73 0,1 0 0,0-1 0,0 1 0,0 0 0,1 1 0,0-1 0,1 1 0,6-9 0,-9 13 0,-1 1 0,1-1 0,0 1 0,-1 0 0,1 0 0,0-1 0,0 1 0,0 0 0,0 0 0,0 1 0,0-1 0,0 0 0,0 1 0,0-1 0,0 1 0,0 0 0,0-1 0,1 1 0,-1 0 0,2 1 0,0-1 0,-1 1 0,0 0 0,1 1 0,-1-1 0,0 0 0,1 1 0,-1 0 0,0 0 0,0 0 0,0 0 0,2 3 0,4 3 0,-1 0 0,-1 1 0,1 0 0,-2 1 0,1 0 0,6 13 0,-4-2-170,-2 0-1,0 0 0,-1 0 1,-1 1-1,-1 0 0,-1 0 1,0 44-1,-3-30-6655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2395 207 24575,'-9'-11'0,"0"0"0,-1 0 0,0 1 0,0 0 0,-1 0 0,-1 1 0,0 1 0,0 0 0,-1 1 0,1 0 0,-15-5 0,1 2 0,0 0 0,-1 2 0,0 2 0,-48-7 0,26 10 4,1 2 0,-1 2 1,1 3-1,-1 1 0,2 3 0,-1 1 0,-70 25 0,-12 13-323,-170 87 1,135-52 288,4 8-1,3 6 1,-194 158 0,310-220 18,1 3-1,2 1 1,2 1 0,2 2 0,-39 59 0,62-81 4,2 0 1,0 1 0,1 0 0,1 1 0,1-1-1,-8 38 1,13-42 5,0 0 0,1 0 0,1 0 0,0 0 0,1 0 0,1 0 0,1 0 0,0 0 0,1-1-1,7 19 1,-1-10 3,1-1 0,2 0 0,0-1 0,1 0-1,2-1 1,0-1 0,1 0 0,1-1 0,0-2-1,37 28 1,-10-13-28,2-1 0,0-3 0,103 43 0,-72-41-2,2-3 0,1-4 0,1-4 0,0-3-1,1-3 1,1-5 0,0-3 0,0-3 0,0-5-1,0-3 1,-1-3 0,0-5 0,-1-3 0,0-3 0,-1-4-1,141-63 1,-134 45 29,-2-4 0,-2-4 0,-2-4 0,-2-3 0,100-92 0,-131 101 0,-2-3 0,-2-1 0,48-73 0,-65 81 0,-2-1 0,-2-2 0,-2 0 0,29-93 0,-42 109-1,-2 0 0,-1-1 0,-1 0 0,-2 0 0,-1 0 0,-2 0 0,-1 0 0,-7-47 0,4 59 9,-1 0-1,0 0 1,-2 0-1,0 0 1,-1 1 0,-1 0-1,-1 1 1,0 0-1,-1 1 1,-1 0-1,-1 0 1,-1 1 0,0 1-1,-18-15 1,1 7 35,-1 1 0,-1 1 0,-1 2 1,-1 1-1,0 2 0,-1 2 0,-1 1 1,0 2-1,-47-9 0,-30 1-1016,-202-9-1,133 22-4340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4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215 301 24575,'25'-26'0,"-19"18"0,0 1 0,1 0 0,-1 0 0,14-8 0,-18 13 0,1 1 0,-1-1 0,1 1 0,0 0 0,-1 0 0,1 0 0,0 0 0,0 1 0,0-1 0,-1 1 0,1-1 0,0 1 0,0 0 0,0 0 0,0 0 0,0 1 0,0-1 0,0 1 0,4 1 0,-5-1 0,-1-1 0,1 1 0,0 0 0,-1 0 0,1-1 0,-1 1 0,1 0 0,-1 1 0,0-1 0,1 0 0,-1 0 0,0 0 0,0 1 0,0-1 0,0 1 0,0-1 0,0 1 0,0-1 0,0 1 0,0 3 0,0-1 0,0 0 0,0 0 0,-1 1 0,1-1 0,-1 0 0,0 0 0,-1 1 0,0 5 0,-3 9 0,-1-1 0,-1 0 0,-8 18 0,11-29 0,-46 135 0,-50 231 0,56-190 0,-52 147 0,51-188 0,43-138 0,-1 4 0,0 0 0,0-1 0,0 1 0,1 0 0,0 10 0,1-16 0,0 0 0,0 0 0,0-1 0,0 1 0,1 0 0,-1 0 0,1-1 0,-1 1 0,1 0 0,0-1 0,0 1 0,0-1 0,-1 1 0,1-1 0,1 1 0,-1-1 0,0 0 0,0 0 0,0 1 0,1-1 0,-1 0 0,1 0 0,-1 0 0,1 0 0,-1-1 0,1 1 0,-1 0 0,1-1 0,3 2 0,39 8 0,0-2 0,53 4 0,-25-4 0,1401 132-1358,-1321-128 1324,817 54-501,4-45 316,-962-21 254,23-1 811,-32 1-782,-1 0 1,0 0 0,1-1 0,-1 1 0,1 0 0,-1-1-1,0 1 1,1-1 0,-1 1 0,0-1 0,0 0 0,1 1 0,-1-1-1,0 0 1,0 0 0,0 0 0,0 0 0,1-1 0,-1 1-64,-1 1 0,0-1 0,0 0 0,0 1 0,0-1 0,0 0 1,0 1-1,0-1 0,0 0 0,0 1 0,0-1 0,0 0 0,0 1 1,0-1-1,0 0 0,-1 1 0,1-1 0,0 1 0,0-1 1,-1 0-1,1 1 0,0-1 0,-1 1 0,1-1 0,-1 1 0,1-1 1,-1 1-1,1-1 0,-1 1 0,0-1 0,-22-15-4,11 9 4,10 4-1,0 1 0,0 0 0,0-1 0,0 0 0,0 1 0,1-1 0,-1 0 0,1 0 0,-1 0 0,1 0 0,0 0 0,1 0 0,-1 0 0,0 0 0,1 0 0,0-1 0,-1 1 0,1 0 0,1 0 0,-1 0 0,0-1 0,1 1 0,-1 0 0,2-3 0,3-12 0,1 0 0,1 0 0,9-18 0,-2 5 0,173-408 0,-108 245 0,179-317 0,-240 482 0,5-7 0,-1 0 0,-2-2 0,-2-1 0,21-61 0,-19-21 0,-19 119 0,-1-1 0,1 0 0,-1 1 0,1-1 0,-1 1 0,0-1 0,0 0 0,0 1 0,0-1 0,0 0 0,-1 1 0,1-1 0,-1 1 0,0-1 0,1 1 0,-1-1 0,0 1 0,-1-1 0,-1-2 0,1 3 0,-1-1 0,0 1 0,1-1 0,-1 1 0,0 0 0,0 0 0,-1 0 0,1 0 0,0 1 0,-1 0 0,1-1 0,0 1 0,-8-1 0,-31-5 0,0 2 0,-80 1 0,33 2 0,-1050-21-2072,488 15 938,456 4 393,-601-8-1120,0 28 1359,761-14 438,-5-1 716,0 2 0,-66 14 0,102-16-405,-1 0 1,1 0-1,0 0 0,0 1 0,0 0 0,0 0 0,-5 3 0,9-5-194,-1 1-1,1-1 0,0 1 1,-1-1-1,1 1 0,-1-1 1,1 0-1,0 1 1,-1-1-1,1 1 0,0 0 1,0-1-1,-1 1 0,1-1 1,0 1-1,0-1 0,0 1 1,0 0-1,0-1 0,0 1 1,0-1-1,0 2 1,0-1 3,0 0 0,1 0 0,-1 0 0,1 0 0,-1 0 1,1 0-1,0 0 0,-1 0 0,1 0 0,0 0 0,0 0 1,0-1-1,0 1 0,0 0 0,1 0 0,1 1-149,-1 0-1,1-1 1,0 1 0,-1-1-1,1 0 1,0 1 0,0-2-1,0 1 1,0 0-1,4 0 1,8-1-6733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24575,'0'0'0,"0"0"0,0 0 0,-1 0 0,1 1 0,0-1 0,0 0 0,0 0 0,-1 0 0,1 0 0,0 0 0,0 0 0,0 0 0,0 1 0,0-1 0,-1 0 0,1 0 0,0 0 0,0 0 0,0 1 0,0-1 0,0 0 0,0 0 0,0 0 0,0 0 0,-1 1 0,1-1 0,0 0 0,0 0 0,0 0 0,0 1 0,0-1 0,0 0 0,0 0 0,0 1 0,0-1 0,0 0 0,0 0 0,1 0 0,-1 1 0,0-1 0,0 0 0,0 0 0,6 17 0,10 13 0,12 10 0,3-1 0,1-2 0,41 37 0,-26-26 0,30 29 0,-22-23 0,-2 2 0,70 96 0,-120-147 0,1 0 0,-1 1 0,0-1 0,-1 1 0,1-1 0,-1 1 0,0 0 0,-1 0 0,1 0 0,0 8 0,-2-12 0,0 1 0,-1-1 0,1 1 0,0-1 0,-1 0 0,1 1 0,-1-1 0,0 0 0,0 1 0,0-1 0,0 0 0,0 0 0,-1 0 0,1 0 0,-1 0 0,1 0 0,-1 0 0,1-1 0,-1 1 0,0-1 0,0 1 0,0-1 0,0 1 0,0-1 0,0 0 0,-1 0 0,1 0 0,-4 1 0,-17 4 0,-1 0 0,0-1 0,0-1 0,-40 0 0,29-1 0,-92 8-84,-265 15-1197,362-26-5545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3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24575,'-2'0'0,"1"0"0,-1 1 0,1-1 0,-1 1 0,0-1 0,1 1 0,-1 0 0,1-1 0,0 1 0,-1 0 0,1 0 0,-2 2 0,2-3 0,1 0 0,0 0 0,0 1 0,-1-1 0,1 0 0,0 0 0,0 1 0,-1-1 0,1 0 0,0 0 0,0 1 0,0-1 0,0 0 0,0 1 0,-1-1 0,1 0 0,0 1 0,0-1 0,0 0 0,0 1 0,0-1 0,0 0 0,0 1 0,0-1 0,0 0 0,0 1 0,0-1 0,0 0 0,0 1 0,0-1 0,0 0 0,1 1 0,-1-1 0,0 0 0,0 1 0,0-1 0,0 0 0,1 0 0,-1 1 0,0-1 0,0 0 0,1 0 0,-1 1 0,0-1 0,0 0 0,1 0 0,-1 0 0,0 1 0,1-1 0,-1 0 0,0 0 0,1 0 0,-1 0 0,0 0 0,1 0 0,-1 0 0,0 0 0,1 0 0,-1 0 0,0 0 0,1 0 0,-1 0 0,0 0 0,1 0 0,471 64 0,-134-23 0,-147-11 0,412 52 0,-576-79 0,51 2 0,-72-5 0,1-1 0,-1 1 0,0-1 0,0 0 0,0-1 0,0 1 0,0-1 0,-1 0 0,12-6 0,-4 3 0,-18 16 0,-3 4 0,3 1 0,1 0 0,0 0 0,1 1 0,0-1 0,1 29 0,6 85 0,-4-124 0,26 201 0,-15-144 0,-3 0 0,-3 1 0,-4 92 0,-23 31 0,-5 63 0,-3 71 0,18-247 0,-4-1 0,-32 92 0,27-99 0,-18 108 0,35-149 0,-2-1 0,-10 28 0,16-51 0,-1 0 0,0 1 0,0-1 0,0 0 0,0-1 0,0 1 0,0 0 0,0 0 0,0 0 0,0 0 0,0-1 0,0 1 0,-1-1 0,1 1 0,0-1 0,0 1 0,-1-1 0,1 0 0,0 1 0,-1-1 0,1 0 0,0 0 0,-2 0 0,-37-2 0,27 1 0,-392-5 0,260 7 0,-31 13 0,-5 0 0,153-14 0,0-1 0,0-1 0,0-1 0,0-2 0,-38-10 0,40 2 0,21 11 0,1 0 0,-1 0 0,1 0 0,-1 0 0,0 0 0,0 1 0,-5-1 0,-10 1 0,6-2 0,37-6 0,-20 8 0,12-4 0,0-1 0,-1 0 0,0 0 0,20-14 0,-32 19 0,0-1 0,1 1 0,-1-1 0,0 0 0,-1 0 0,1 0 0,0 0 0,-1 0 0,1 0 0,-1-1 0,1 1 0,-1 0 0,0-1 0,1-3 0,-1 3 0,-1 1 0,0 0 0,0 0 0,-1 0 0,1 0 0,0 0 0,-1 0 0,1-1 0,-1 1 0,0 0 0,1 0 0,-1 0 0,0 1 0,0-1 0,-1 0 0,1 0 0,0 0 0,-1 1 0,1-1 0,0 1 0,-3-3 0,-1 0 0,0 1 0,-1-1 0,1 1 0,-1 0 0,1 0 0,-1 0 0,0 1 0,0 0 0,0 0 0,0 1 0,-1-1 0,1 1 0,0 1 0,0-1 0,-1 1 0,1 0 0,-1 1 0,-9 1 0,-3 1 0,0 1 0,0 0 0,0 2 0,-33 14 0,45-16 0,-1 0 0,1 0 0,-1 1 0,1 0 0,1 1 0,-1 0 0,1 0 0,0 0 0,0 0 0,1 1 0,0 0 0,0 0 0,0 1 0,-3 8 0,6-13 0,1 1 0,-1 0 0,1 0 0,0 0 0,0 0 0,0 0 0,1 0 0,-1 0 0,1 0 0,0 0 0,0 0 0,1 0 0,-1 0 0,1 1 0,0-1 0,0-1 0,0 1 0,0 0 0,1 0 0,-1 0 0,1-1 0,0 1 0,0-1 0,1 1 0,-1-1 0,1 0 0,0 0 0,-1 0 0,1 0 0,1 0 0,4 3 0,-1-2 0,0-1 0,0 0 0,0 0 0,0 0 0,1-1 0,-1 0 0,1 0 0,-1-1 0,1 0 0,0 0 0,10-1 0,-8 0 0,-1 0 0,1-1 0,-1 0 0,0 0 0,0-1 0,1-1 0,-1 1 0,-1-1 0,10-5 0,-15 7 0,0-1 0,0 0 0,-1 0 0,1 0 0,0 0 0,-1 0 0,0-1 0,1 1 0,-1-1 0,0 1 0,0-1 0,-1 0 0,1 0 0,0 0 0,-1 0 0,0 0 0,0 0 0,0 0 0,0-1 0,0 1 0,0 0 0,-1 0 0,0-1 0,0 1 0,0 0 0,0-1 0,0 1 0,-2-5 0,1 3 0,0-1 0,-1 1 0,0 0 0,0 0 0,0 1 0,-1-1 0,0 0 0,0 1 0,0-1 0,0 1 0,-1 0 0,1 0 0,-1 1 0,0-1 0,0 1 0,-1 0 0,-5-4 0,39 58 0,-28-49 0,0 1 0,-1-1 0,1 1 0,-1-1 0,0 1 0,1-1 0,-1 1 0,0-1 0,-1 1 0,1-1 0,0 1 0,-1-1 0,1 1 0,-1-1 0,0 1 0,0-1 0,0 1 0,0-1 0,0 0 0,-2 3 0,0-2 0,0 1 0,-1-1 0,1 1 0,-1-1 0,1 0 0,-1-1 0,0 1 0,0-1 0,0 1 0,-7 1 0,3 0 0,0-1 0,0-1 0,0 0 0,0 0 0,-1-1 0,1 0 0,0 0 0,-1 0 0,1-1 0,-1-1 0,1 0 0,-11-2 0,17 3 0,-1-1 0,0 0 0,1 0 0,-1 0 0,1 0 0,0 0 0,-1-1 0,1 1 0,0-1 0,0 1 0,0-1 0,0 0 0,0 0 0,0 0 0,0 0 0,-2-4 0,3 4 0,0 0 0,1 0 0,-1-1 0,1 1 0,-1 0 0,1 0 0,0 0 0,0 0 0,0 0 0,0 0 0,0-1 0,1 1 0,-1 0 0,0 0 0,1 0 0,1-4 0,2-2 0,1 0 0,-1 0 0,1 0 0,1 1 0,-1 0 0,1 0 0,1 0 0,9-8 0,-4 5 0,0 1 0,1 0 0,0 0 0,0 1 0,25-10 0,-32 15 0,-1 1 0,1 0 0,1 0 0,-1 1 0,0 0 0,0 0 0,0 0 0,1 1 0,-1 0 0,0 0 0,1 1 0,-1-1 0,0 1 0,0 1 0,0-1 0,12 5 0,-16-5 0,0 0 0,0 0 0,1 0 0,-1 1 0,0-1 0,0 1 0,0-1 0,0 1 0,0 0 0,-1 0 0,1 0 0,0-1 0,-1 2 0,1-1 0,-1 0 0,0 0 0,0 0 0,0 1 0,0-1 0,0 0 0,0 1 0,-1-1 0,1 1 0,-1-1 0,0 1 0,0-1 0,0 1 0,0-1 0,0 1 0,0-1 0,0 1 0,-1-1 0,0 1 0,1-1 0,-1 1 0,0-1 0,0 0 0,-2 3 0,0 3 0,-1-2 0,0 1 0,-1 0 0,1-1 0,-1 0 0,-1 0 0,1-1 0,-1 1 0,0-1 0,0 0 0,-9 5 0,6-5 0,-1-1 0,1 0 0,-1 0 0,-1-1 0,-18 3 0,26-5 0,-1 0 0,0-1 0,0 1 0,0-1 0,1 0 0,-1 0 0,0 0 0,0-1 0,1 1 0,-1-1 0,0 0 0,1 0 0,-1 0 0,0-1 0,1 1 0,0-1 0,-1 0 0,-5-4 0,8 5 0,0 0 0,0 0 0,0 0 0,1 0 0,-1 0 0,0 0 0,0 0 0,1 0 0,-1 0 0,1 0 0,-1 0 0,1 0 0,0-1 0,-1 1 0,1 0 0,0 0 0,0-1 0,0 1 0,0 0 0,0 0 0,0-1 0,0 1 0,0 0 0,0 0 0,1-1 0,-1 1 0,0 0 0,1 0 0,-1 0 0,1 0 0,0 0 0,-1-1 0,1 1 0,0 0 0,0 0 0,-1 1 0,1-1 0,0 0 0,0 0 0,0 0 0,0 0 0,0 1 0,0-1 0,2 0 0,1-2 0,0 0 0,1 1 0,0-1 0,-1 1 0,1 0 0,0 1 0,0-1 0,0 1 0,6-1 0,-9 2 0,-1-1 0,1 1 0,0 0 0,-1 0 0,1 0 0,-1 0 0,1 0 0,-1 0 0,1 0 0,-1 0 0,1 1 0,0-1 0,-1 1 0,0-1 0,1 1 0,-1-1 0,1 1 0,-1 0 0,0 0 0,1 0 0,-1 0 0,0 0 0,0 0 0,0 0 0,0 0 0,0 0 0,0 0 0,0 1 0,0-1 0,0 0 0,0 1 0,-1-1 0,1 1 0,-1-1 0,1 1 0,-1-1 0,1 3 0,-1-2 0,-1 0 0,1 0 0,0 0 0,-1 0 0,0 0 0,1 0 0,-1 0 0,0 0 0,0 0 0,0 0 0,0-1 0,0 1 0,-1 0 0,1 0 0,0-1 0,-1 1 0,1-1 0,-1 0 0,0 1 0,1-1 0,-1 0 0,0 0 0,0 0 0,0 0 0,0 0 0,0 0 0,-4 0 0,-1 1 0,0 0 0,-1-1 0,0 1 0,1-2 0,-1 1 0,-10-2 0,15 1 0,1 0 0,-1 0 0,1 0 0,-1-1 0,1 1 0,0-1 0,-1 0 0,1 0 0,0 1 0,0-2 0,-1 1 0,1 0 0,0 0 0,0-1 0,0 1 0,0-1 0,1 1 0,-1-1 0,0 0 0,1 0 0,-1 0 0,1 0 0,-2-3 0,2 4 0,1 0 0,0-1 0,-1 1 0,1 0 0,0-1 0,0 1 0,0 0 0,0-1 0,0 1 0,0 0 0,1 0 0,-1-1 0,0 1 0,1 0 0,-1 0 0,0-1 0,1 1 0,0 0 0,-1 0 0,1 0 0,0 0 0,-1 0 0,1-1 0,0 2 0,0-1 0,0 0 0,0 0 0,0 0 0,0 0 0,2-1 0,-1 1 0,-1 0 0,1 0 0,0 0 0,-1 1 0,1-1 0,0 0 0,0 1 0,-1-1 0,1 1 0,0-1 0,0 1 0,0 0 0,0 0 0,-1 0 0,1 0 0,0 0 0,0 0 0,0 1 0,0-1 0,2 1 0,-4-1-30,0 0 0,0 0-1,0 0 1,0 1 0,0-1-1,0 0 1,0 0 0,0 0-1,0 0 1,0 0 0,0 0-1,0 0 1,-1 0 0,1 0-1,0 0 1,0 0-1,0 0 1,0 1 0,0-1-1,0 0 1,0 0 0,0 0-1,0 0 1,0 0 0,0 0-1,0 0 1,0 0 0,0 0-1,0 0 1,0 1 0,0-1-1,0 0 1,0 0 0,0 0-1,0 0 1,0 0 0,0 0-1,0 0 1,0 0 0,0 0-1,1 1 1,-1-1 0,0 0-1,0 0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 24575,'15'-2'0,"-14"1"0,0 1 0,0 0 0,0 0 0,0-1 0,0 1 0,-1 0 0,1 0 0,0 0 0,0 0 0,0 0 0,0 0 0,0 0 0,0 0 0,0 0 0,0 0 0,0 1 0,0-1 0,0 0 0,0 1 0,-1-1 0,1 1 0,0-1 0,0 1 0,0-1 0,-1 1 0,1-1 0,0 1 0,-1 0 0,1-1 0,0 1 0,-1 0 0,1 0 0,-1-1 0,1 1 0,-1 0 0,1 0 0,-1 0 0,1 1 0,0 6 0,1 0 0,-1 0 0,0 0 0,-1 0 0,0 0 0,0 0 0,-1 1 0,0-1 0,0 0 0,-5 14 0,-1 13 0,-3 118 0,10-151 11,0 1 0,-1 0 0,1 0 0,-1 0 0,0-1 0,0 1-1,0 0 1,0-1 0,0 1 0,-3 3 0,3-5-70,1 0-1,-1 0 1,0 0-1,0 0 1,0 0 0,0 0-1,0-1 1,-1 1-1,1 0 1,0-1 0,0 1-1,0-1 1,-1 1-1,1-1 1,0 0 0,0 1-1,-1-1 1,1 0-1,0 0 1,-1 0 0,1 0-1,0 0 1,0 0-1,-2-1 1,-12-2-6767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 24575,'-4'-14'0,"-1"-5"0,9 16 0,9 8 0,3 3 14,-1 1-1,0 1 0,-1 1 0,0 0 1,0 1-1,-2 0 0,1 1 1,11 16-1,-2 2-508,-1 0 0,30 60 0,-46-80-6331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24575,'14'-2'0,"-13"1"0,0 1 0,-1 0 0,1 0 0,0-1 0,0 1 0,0 0 0,0 0 0,0 0 0,0 0 0,0 0 0,0 0 0,-1 0 0,1 0 0,0 0 0,0 1 0,0-1 0,0 0 0,0 1 0,-1-1 0,1 0 0,0 1 0,0-1 0,0 1 0,-1-1 0,1 1 0,0 0 0,-1-1 0,1 1 0,0 0 0,-1-1 0,1 1 0,-1 0 0,1 0 0,-1-1 0,0 1 0,1 0 0,-1 0 0,1 1 0,2 7 0,0 0 0,0 0 0,-1 0 0,0 0 0,-1 0 0,1 15 0,-4 61 0,0-37 0,1 21 0,2 99 0,3-141-1365,2-7-5461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24575,'-1'7'0,"-1"-1"0,1 0 0,-1 0 0,0 0 0,-1 0 0,0 0 0,1 0 0,-6 6 0,-1 5 0,7-13 0,-10 19 0,2 1 0,-10 31 0,18-49 0,0 1 0,1-1 0,0 1 0,0 0 0,0 0 0,1 0 0,0-1 0,1 1 0,-1 0 0,1 0 0,0 0 0,1-1 0,4 13 0,-5-16 0,1-1 0,-1 1 0,1-1 0,0 1 0,-1-1 0,1 0 0,0 0 0,0 1 0,1-1 0,-1-1 0,0 1 0,1 0 0,-1-1 0,1 1 0,-1-1 0,5 2 0,-1-1 0,0-1 0,-1 1 0,1-1 0,0-1 0,0 1 0,-1-1 0,1 0 0,7-1 0,-5 1 0,1-2 0,-1 1 0,1-1 0,-1 0 0,0-1 0,0 0 0,0-1 0,0 1 0,0-1 0,-1-1 0,10-7 0,-13 8 0,0 0 0,-1 0 0,1-1 0,-1 1 0,0-1 0,0 0 0,-1 0 0,0 0 0,0 0 0,0-1 0,0 1 0,-1 0 0,0-1 0,0 1 0,0-1 0,-1 1 0,0-1 0,0 1 0,0-1 0,-1 0 0,0 1 0,0-1 0,-2-7 0,1 6 0,-1-1 0,0 0 0,0 1 0,0 0 0,-1 0 0,0 0 0,0 0 0,-1 0 0,0 1 0,0 0 0,-1 0 0,1 0 0,-1 1 0,0 0 0,-12-8 0,17 13-65,-1-1 0,1 0 0,-1 0 0,1 0 0,-1 1 0,0-1 0,1 1 0,-1-1 0,1 1 0,-1 0 0,0 0 0,0 0 0,1 0 0,-1 0 0,0 0 0,1 0 0,-1 0 0,0 1 0,1-1 0,-3 1 0,-7 6-6761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24575,'-5'0'0,"-1"5"0,0 6 0,2 5 0,0 6 0,2 2 0,1 3 0,1 6 0,0 2 0,0-1 0,0-1 0,0-1 0,0-2 0,-4-6 0,-2-3 0,-4-9 0,-1-11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24575,'2'-3'0,"1"0"0,-1-1 0,1 1 0,-1 0 0,0-1 0,-1 1 0,1-1 0,2-6 0,11-20 0,-15 29 0,0 1 0,1 0 0,-1-1 0,0 1 0,0 0 0,1 0 0,-1-1 0,0 1 0,0 0 0,1 0 0,-1-1 0,0 1 0,1 0 0,-1 0 0,0 0 0,1 0 0,-1-1 0,0 1 0,1 0 0,-1 0 0,1 0 0,-1 0 0,0 0 0,1 0 0,-1 0 0,0 0 0,1 0 0,-1 0 0,1 0 0,-1 0 0,0 0 0,1 1 0,-1-1 0,0 0 0,1 0 0,-1 0 0,0 0 0,1 1 0,-1-1 0,0 0 0,0 0 0,1 1 0,-1-1 0,0 0 0,1 0 0,-1 1 0,0-1 0,0 0 0,0 1 0,0-1 0,1 0 0,-1 1 0,0-1 0,0 0 0,0 1 0,0-1 0,0 0 0,0 1 0,0-1 0,0 1 0,0-1 0,0 0 0,0 1 0,0 0 0,4 28 0,-2 19 0,-2-19 0,2 0 0,5 31 0,-5-51 0,0-1 0,0 0 0,1 0 0,0 0 0,0 0 0,1 0 0,0-1 0,0 1 0,1-1 0,0 0 0,10 10 0,-12-14 0,0 0 0,0-1 0,0 0 0,0 0 0,0 0 0,0 0 0,0 0 0,1 0 0,-1-1 0,1 0 0,0 0 0,-1 0 0,1 0 0,0 0 0,-1-1 0,1 1 0,0-1 0,0 0 0,-1 0 0,1-1 0,0 1 0,0-1 0,-1 0 0,1 0 0,-1 0 0,1 0 0,0-1 0,-1 1 0,0-1 0,1 0 0,-1 0 0,4-3 0,1-2 0,1 1 0,-2-1 0,1-1 0,-1 1 0,0-1 0,-1 0 0,0-1 0,0 0 0,-1 0 0,8-17 0,-5 6 30,-1-1 0,-1 0 0,5-26 0,-10 39-144,0 1 0,0-1-1,-1 0 1,0 1 0,-1-1 0,1 0-1,-1 1 1,-1-1 0,0 1 0,0-1-1,0 1 1,-6-12 0,-3 1-6712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24575,'-8'0'0,"0"1"0,0 0 0,0 1 0,0 0 0,0 0 0,0 0 0,1 1 0,-1 0 0,1 1 0,0 0 0,0 0 0,0 0 0,0 1 0,1 0 0,0 1 0,0-1 0,0 1 0,1 0 0,0 0 0,0 1 0,0 0 0,-3 7 0,-1 1 0,1 1 0,0 1 0,2-1 0,0 1 0,0 0 0,2 1 0,0-1 0,1 1 0,0 20 0,3-30 0,0 0 0,1-1 0,0 1 0,1 0 0,0-1 0,0 1 0,0-1 0,1 1 0,0-1 0,1 0 0,-1 0 0,1-1 0,1 1 0,-1-1 0,1 0 0,0 0 0,1 0 0,-1-1 0,1 0 0,0 0 0,1 0 0,9 5 0,-11-7 0,0 0 0,1 0 0,-1 0 0,1-1 0,0 0 0,0 0 0,0-1 0,0 1 0,0-1 0,0 0 0,0-1 0,0 0 0,0 0 0,1 0 0,-1 0 0,0-1 0,0 0 0,0-1 0,0 1 0,0-1 0,0 0 0,-1-1 0,1 1 0,-1-1 0,1 0 0,-1-1 0,0 1 0,7-8 0,-8 9 0,-1-1 0,-1 0 0,1 0 0,0 0 0,-1-1 0,0 1 0,1-1 0,-1 1 0,-1-1 0,1 0 0,0 0 0,-1 0 0,0 0 0,0 0 0,0 0 0,0 0 0,-1 0 0,0-5 0,0 4 0,-1 0 0,0 0 0,0-1 0,-1 1 0,1 0 0,-1 0 0,0 0 0,-1 1 0,1-1 0,-1 0 0,0 1 0,-5-6 0,-1 0 0,0 0 0,0 1 0,-1 1 0,0-1 0,-1 2 0,0-1 0,0 2 0,-1-1 0,1 2 0,-19-7 0,10 5 0,38 11 0,4 2 0,11 0-682,50 4-1,-42-7-6143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24575,'4'-1'0,"1"1"0,-1 0 0,1 1 0,-1-1 0,0 1 0,1 0 0,-1 0 0,0 0 0,8 4 0,-11-4 0,1 0 0,-1 0 0,1 1 0,-1-1 0,0 1 0,1-1 0,-1 1 0,0 0 0,0-1 0,0 1 0,0 0 0,0 0 0,-1 0 0,1 0 0,-1 0 0,1 0 0,-1 0 0,1 0 0,-1 0 0,0 0 0,0 0 0,0 0 0,-1 4 0,-4 59 0,2-43 0,1 0 0,1 0 0,1 0 0,5 45 0,-4-62 0,0 1 0,1-1 0,0 0 0,0 1 0,0-1 0,0 0 0,1 0 0,0 0 0,0-1 0,0 1 0,1-1 0,-1 0 0,1 1 0,0-2 0,1 1 0,-1 0 0,0-1 0,1 0 0,0 0 0,0 0 0,0-1 0,0 1 0,0-1 0,10 2 0,2 0 15,-1-1 0,0 0 0,1-2 0,0 0 0,-1-1 0,1 0 0,19-4 0,-2-1-510,0-2 0,46-16 0,-51 13-6331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24575,'0'0'0,"1"0"0,-1 0 0,1 0 0,-1 0 0,0 0 0,1 0 0,-1 0 0,0 0 0,1 0 0,-1 0 0,1 0 0,-1 0 0,0 0 0,1 0 0,-1 0 0,0 1 0,1-1 0,-1 0 0,0 0 0,1 0 0,-1 0 0,0 1 0,1-1 0,-1 0 0,0 1 0,0-1 0,1 0 0,-1 0 0,0 1 0,0-1 0,0 0 0,1 1 0,-1-1 0,0 0 0,0 1 0,0-1 0,0 1 0,0-1 0,0 0 0,0 1 0,0-1 0,0 0 0,0 1 0,0-1 0,0 1 0,0-1 0,0 0 0,0 1 0,0-1 0,0 0 0,0 1 0,-1-1 0,1 0 0,0 1 0,0-1 0,-1 1 0,-13 21 0,12-20 0,-1 2 0,-8 9 0,0 1 0,2 0 0,-1 1 0,2 0 0,-8 19 0,14-30 0,1 0 0,-1-1 0,1 1 0,1 1 0,-1-1 0,0 0 0,1 0 0,0 0 0,0 0 0,0 0 0,1 0 0,-1 0 0,1 1 0,0-1 0,0 0 0,0-1 0,1 1 0,-1 0 0,1 0 0,0 0 0,0-1 0,1 1 0,-1-1 0,1 0 0,-1 0 0,1 0 0,6 5 0,-4-3 0,1-2 0,0 1 0,-1-1 0,1 1 0,0-2 0,1 1 0,-1-1 0,0 0 0,1 0 0,-1 0 0,1-1 0,0 0 0,-1-1 0,1 1 0,0-1 0,0-1 0,-1 1 0,1-1 0,0 0 0,-1-1 0,11-3 0,-11 4 0,-1-1 0,0-1 0,0 1 0,0-1 0,-1 1 0,1-1 0,-1-1 0,1 1 0,-1 0 0,0-1 0,0 0 0,-1 0 0,1 0 0,-1-1 0,0 1 0,0-1 0,0 0 0,0 0 0,-1 0 0,0 0 0,0 0 0,-1 0 0,1-1 0,-1 1 0,0 0 0,-1-1 0,1-5 0,-1 5 10,-1 0 0,0 1 0,0-1 0,0 0 0,-1 1 0,1-1 0,-1 1 0,-1 0 0,1-1 0,-1 1 0,-5-8 0,1 4-307,-1-1 0,1 1 0,-2 0 0,-13-11 0,-2 2-6529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61 335 24575,'-2'0'0,"0"-1"0,0 0 0,0 0 0,1 0 0,-1 0 0,1 0 0,-1-1 0,1 1 0,-1 0 0,1-1 0,-1 1 0,1-1 0,0 1 0,0-1 0,0 1 0,0-1 0,-1-2 0,-15-33 0,13 23 0,0 0 0,1 0 0,1-1 0,0 0 0,0-25 0,2 30 0,1 1 0,0-1 0,0 1 0,1-1 0,0 1 0,0 0 0,1 0 0,1 0 0,7-16 0,-8 21 0,1-1 0,0 1 0,0 1 0,0-1 0,0 0 0,0 1 0,1 0 0,0 0 0,0 0 0,-1 1 0,1-1 0,1 1 0,-1 0 0,0 1 0,0-1 0,1 1 0,-1 0 0,1 0 0,-1 1 0,1 0 0,-1 0 0,9 1 0,10 1 0,0 1 0,0 1 0,40 12 0,-34-7 0,0 1 0,0 1 0,-1 2 0,-1 1 0,0 1 0,44 32 0,-58-36 0,-1 0 0,0 1 0,-1 1 0,0 0 0,-1 1 0,0 0 0,-1 0 0,-1 1 0,0 0 0,-1 1 0,-1 0 0,-1 0 0,9 29 0,-12-25 0,0-1 0,0 1 0,-2-1 0,-1 1 0,0-1 0,-1 1 0,-1-1 0,-1 1 0,-1-1 0,-1 0 0,0 0 0,-1-1 0,-1 1 0,-1-1 0,-16 26 0,13-26 0,-1 0 0,-1-1 0,0 0 0,-1 0 0,-1-2 0,-1 0 0,0-1 0,-1 0 0,0-1 0,-1-1 0,-1-1 0,0-1 0,-39 16 0,54-24 0,1-1 0,-1 0 0,0 0 0,1 0 0,-1-1 0,0 1 0,1-1 0,-1 0 0,-5 0 0,8-3-1365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 24575,'0'-4'0,"-5"-3"0,-6 6 0,-5 7 0,-1 7 0,-2 2 0,3 3 0,3 2 0,5 3 0,3 3 0,2 0 0,7 2 0,12 0 0,8-5 0,4-6 0,-2-6-8191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4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260 243 24575,'0'-2'0,"0"0"0,0 0 0,0 1 0,0-1 0,0 0 0,-1 1 0,1-1 0,0 0 0,-1 0 0,1 1 0,-1-1 0,0 1 0,1-1 0,-1 1 0,0-1 0,0 1 0,0-1 0,0 1 0,0 0 0,0-1 0,0 1 0,-1 0 0,-1-1 0,1 1 0,0 0 0,0 0 0,0 1 0,-1-1 0,1 1 0,0 0 0,0-1 0,-1 1 0,1 0 0,0 0 0,0 1 0,-1-1 0,1 0 0,0 1 0,-3 0 0,-7 3 0,1 1 0,0 0 0,-1 0 0,2 1 0,-13 8 0,18-10 0,-12 7 0,1 1 0,0 1 0,0 0 0,-13 16 0,26-25 0,0-1 0,0 1 0,0 0 0,1 0 0,0 0 0,0 1 0,0-1 0,0 0 0,0 1 0,0 5 0,2-8 0,-1 1 0,1 0 0,0 0 0,0 0 0,1 0 0,-1-1 0,1 1 0,-1 0 0,1 0 0,0-1 0,0 1 0,0 0 0,0-1 0,0 1 0,1-1 0,-1 1 0,1-1 0,2 3 0,1-1 0,-1 0 0,1 0 0,0-1 0,0 1 0,0-1 0,0 0 0,0-1 0,1 1 0,-1-1 0,1 0 0,0-1 0,0 1 0,0-1 0,-1 0 0,1-1 0,12 1 0,-3-1 0,-1-1 0,1 0 0,0-1 0,-1 0 0,26-8 0,-34 7 0,-1 1 0,1-1 0,-1 0 0,0 0 0,0 0 0,0-1 0,-1 0 0,1 0 0,-1 0 0,0 0 0,0-1 0,0 1 0,-1-1 0,1 0 0,-1 0 0,0-1 0,-1 1 0,1 0 0,-1-1 0,0 0 0,-1 0 0,1 1 0,-1-1 0,0 0 0,-1 0 0,1 0 0,-1 0 0,0 0 0,-1 0 0,0 0 0,0 0 0,0 0 0,-3-9 0,4 14 0,0 1 0,-1-1 0,1 0 0,0 1 0,0-1 0,0 0 0,-1 1 0,1-1 0,0 1 0,0-1 0,-1 1 0,1-1 0,-1 1 0,1-1 0,0 1 0,-1-1 0,1 1 0,-1-1 0,1 1 0,-1 0 0,1-1 0,-1 1 0,0 0 0,1-1 0,-1 1 0,1 0 0,-1 0 0,0 0 0,0-1 0,0 2 0,0-1 0,0 1 0,0-1 0,0 1 0,0-1 0,1 1 0,-1-1 0,0 1 0,0 0 0,1-1 0,-1 1 0,0 0 0,1 0 0,-1 0 0,0 1 0,-16 38 0,16-37 0,0 1 0,1 0 0,-1 0 0,1-1 0,0 1 0,0 0 0,1 0 0,-1 0 0,1-1 0,-1 1 0,1 0 0,1-1 0,-1 1 0,0-1 0,1 1 0,-1-1 0,1 0 0,0 1 0,0-1 0,1 0 0,-1 0 0,1-1 0,-1 1 0,1 0 0,0-1 0,0 0 0,6 4 0,-4-3 0,0-1 0,0 1 0,0-1 0,0 0 0,1-1 0,-1 1 0,0-1 0,1 0 0,0-1 0,-1 1 0,1-1 0,-1 0 0,1 0 0,-1-1 0,1 0 0,0 0 0,-1 0 0,6-3 0,-4 2 0,-1-1 0,0 0 0,0 0 0,-1-1 0,1 1 0,-1-1 0,1-1 0,-1 1 0,-1-1 0,1 0 0,-1 0 0,1 0 0,-1-1 0,-1 1 0,1-1 0,-1 0 0,0 0 0,2-7 0,2-10 0,0 0 0,-2 0 0,5-42 0,-5 26 0,-3 26 0,3-14 0,-2 0 0,0-51 0,-6 69 0,-1 10 0,-4 16 0,4 2 12,1 0 0,1 0 0,0 1 0,1-1 0,2 0 0,0 1 0,1-1 0,0 0 0,8 27 0,-7-34-105,1 0 0,0 0 1,1 0-1,0 0 0,0-1 0,1 0 0,1 0 0,0 0 1,0-1-1,1 0 0,1 0 0,-1-1 0,2 0 1,-1-1-1,15 10 0,-2-6-6733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44:5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3 431 24575,'-1'1'0,"1"0"0,0 0 0,-1-1 0,1 1 0,0 0 0,0 0 0,-1 0 0,1 0 0,0 0 0,0 0 0,0-1 0,0 1 0,0 0 0,0 0 0,0 0 0,1 0 0,-1 0 0,0 0 0,0 0 0,1-1 0,-1 1 0,0 0 0,1 0 0,-1 0 0,1-1 0,0 2 0,19 29 0,-8-14 0,-8-7 0,1 1 0,-1 1 0,-1-1 0,2 14 0,-3-15 0,0 0 0,1-1 0,0 1 0,0-1 0,1 1 0,6 9 0,-10-18 0,1 0 0,-1 0 0,1 0 0,0-1 0,-1 1 0,1 0 0,0-1 0,0 1 0,0 0 0,-1-1 0,1 1 0,0-1 0,0 1 0,0-1 0,0 0 0,0 1 0,0-1 0,0 0 0,0 1 0,0-1 0,0 0 0,0 0 0,0 0 0,0 0 0,1 0 0,2-1 0,-1 0 0,0 0 0,0 0 0,-1 0 0,1 0 0,0 0 0,0-1 0,4-2 0,4-5 0,0-1 0,18-18 0,-27 26 0,281-312 0,-279 310 0,118-139 0,-97 117 0,1 1 0,1 1 0,34-23 0,-39 35-1365,-10 8-5461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44:0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3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24575,'5'-5'0,"1"-10"0,5-8 0,-1 1-8191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3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1791 218 24575,'-1'-1'0,"1"-1"0,0 1 0,-1 0 0,1 0 0,-1 0 0,1 0 0,-1 0 0,0 0 0,1 0 0,-1 1 0,0-1 0,1 0 0,-1 0 0,0 0 0,0 1 0,0-1 0,0 0 0,0 1 0,-2-2 0,-25-11 0,18 8 0,-10-3 0,0 0 0,-1 1 0,0 1 0,0 1 0,0 1 0,-30-3 0,-133 4 0,178 4 0,-115 6 0,1 6 0,1 6 0,0 4 0,-181 61 0,234-62 0,2 2 0,0 4 0,-61 36 0,101-50 0,1 0 0,1 2 0,0 1 0,1 0 0,1 1 0,1 2 0,0 0 0,2 1 0,0 0 0,-23 41 0,36-53 0,-1 1 0,1 0 0,0 0 0,1 0 0,0 0 0,1 0 0,0 1 0,1-1 0,0 1 0,0 0 0,1-1 0,1 1 0,1 12 0,0-15 0,0 0 0,1 0 0,-1 0 0,1 0 0,1-1 0,0 0 0,0 1 0,0-1 0,1-1 0,0 1 0,0-1 0,0 1 0,1-2 0,0 1 0,1-1 0,-1 0 0,13 8 0,-4-5 0,1 0 0,0-1 0,1 0 0,-1-1 0,1-1 0,25 4 0,110 7 0,-142-16 0,548-2-1021,2-51 433,812-177 588,-1022 144 0,-258 59 0,149-68 0,-226 88 0,11-5 0,-1-1 0,26-18 0,-45 28 0,-1-1 0,0 0 0,0 0 0,0-1 0,-1 1 0,1-1 0,-1 0 0,0 0 0,-1-1 0,1 1 0,-1-1 0,0 0 0,-1 0 0,4-10 0,-5 12 0,0 0-1,-1 0 0,0 1 0,0-1 0,0 0 0,0 0 0,-1 0 1,0 1-1,1-1 0,-1 0 0,-1 1 0,1-1 0,0 1 0,-1-1 1,0 1-1,0 0 0,0-1 0,0 1 0,0 0 0,-5-4 0,-2-2 59,-1 0-1,0 0 0,-1 1 0,-19-12 1,-11-3 235,-1 2 0,-1 2 0,-1 2 0,-89-22 0,-193-21-553,98 32 40,-259 1 0,314 28 141,1 9 0,-198 36 1,266-26-537,-189 65 0,203-51-5535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3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51 141 24575,'1'0'0,"0"0"0,-1 0 0,1 1 0,0-1 0,0 0 0,0 1 0,0-1 0,-1 1 0,1-1 0,0 1 0,0 0 0,-1-1 0,1 1 0,0 0 0,-1-1 0,1 1 0,-1 0 0,1 0 0,-1-1 0,1 1 0,-1 0 0,1 0 0,-1 1 0,10 27 0,-7-19 0,4 13 0,-1-1 0,-2 1 0,0 0 0,1 29 0,-4 96 0,-2-82 0,1-29 0,-6 506 0,-37-2 0,-9-185 0,50-345 0,1 0 0,0 1 0,1-1 0,0 0 0,1 0 0,0 0 0,3 15 0,-2-21 0,-1-1 0,1 0 0,0 0 0,0 0 0,0 0 0,0 0 0,1-1 0,-1 1 0,1-1 0,0 1 0,0-1 0,0 0 0,1 0 0,-1 0 0,1-1 0,0 1 0,-1-1 0,1 0 0,0 0 0,0 0 0,7 1 0,9 1 0,-1 0 0,1-2 0,0-1 0,0 0 0,0-1 0,-1-2 0,29-4 0,-8 2 0,651-63-157,1312-96-640,-1792 151 775,351-8 203,-561 20-175,5 0 104,1 0 0,-1 0 1,1-1-1,0 1 0,-1-1 0,12-4 1,-16 4-111,-1 0 1,1 0 0,0 0-1,-1 0 1,1 0 0,0-1-1,-1 1 1,1-1 0,-1 1-1,0-1 1,0 1-1,0-1 1,1 0 0,-1 0-1,-1 1 1,1-1 0,0 0-1,0 0 1,-1 0 0,1 0-1,-1 0 1,0 0 0,1 0-1,-1 0 1,0 0 0,0-3-1,-1-25 0,-1 0 0,-2 0 0,-13-55 0,1 8 0,-104-926 0,115 947 0,-3-20 0,-21-97 0,24 151 0,-1 0 0,-1 1 0,0 0 0,-2 0 0,-1 1 0,0 0 0,-2 1 0,0 0 0,-17-19 0,12 18 0,-28-30 0,41 46 0,0 0 0,-1 0 0,0 0 0,1 1 0,-1-1 0,-1 1 0,1 1 0,-6-4 0,-3 6-1365,4 5-5461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3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32 24575,'0'-2'0,"0"1"0,0 0 0,1 0 0,-2 0 0,1-1 0,0 1 0,0 0 0,0 0 0,0 0 0,-1-1 0,1 1 0,-1 0 0,1 0 0,-1 0 0,1 0 0,-1 0 0,0 0 0,1 0 0,-1 0 0,0 0 0,0 0 0,0 0 0,0 0 0,1 0 0,-1 1 0,0-1 0,-2 0 0,1 0 0,0 1 0,0 0 0,-1-1 0,1 1 0,0 0 0,0 0 0,-1 0 0,1 1 0,0-1 0,0 0 0,-1 1 0,1 0 0,-3 1 0,-10 4 0,1 1 0,0 1 0,-17 12 0,27-18 0,-15 12 0,0 0 0,1 1 0,1 0 0,0 2 0,1 0 0,1 1 0,0 0 0,2 1 0,0 1 0,1 0 0,-12 29 0,19-38 0,1 0 0,0 0 0,1 1 0,0 0 0,1-1 0,1 1 0,-1 0 0,2 0 0,0 0 0,0 0 0,1 0 0,1 0 0,0 0 0,0-1 0,1 1 0,1-1 0,0 1 0,0-1 0,1 0 0,1-1 0,-1 1 0,2-1 0,14 18 0,-12-18 11,0-1 0,1 0 0,0 0 0,0-1 0,1 0 0,0-1-1,1 0 1,0-1 0,0 0 0,15 5 0,-9-5-223,1-1 0,-1 0 0,1-2-1,0 0 1,0-1 0,28-1 0,9-5-6614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3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24575,'5'0'0,"6"0"0,5-5 0,6-1 0,7-5 0,5 1 0,4-4 0,6-4 0,0 1 0,2-1 0,-3 3 0,2-2 0,-4 4 0,-7 2-8191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3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24575,'-1'-1'0,"1"0"0,0 0 0,0 0 0,0 0 0,0 1 0,0-1 0,0 0 0,0 0 0,1 0 0,-1 0 0,0 1 0,0-1 0,1 0 0,-1 0 0,0 0 0,1 1 0,-1-1 0,1 0 0,-1 1 0,1-1 0,-1 0 0,1 1 0,-1-1 0,1 1 0,0-1 0,-1 0 0,1 1 0,0 0 0,0-1 0,-1 1 0,1-1 0,0 1 0,0 0 0,-1 0 0,1-1 0,0 1 0,0 0 0,0 0 0,0 0 0,0 0 0,-1 0 0,1 0 0,0 0 0,0 0 0,0 0 0,0 1 0,-1-1 0,1 0 0,0 0 0,0 1 0,-1-1 0,1 1 0,0-1 0,0 1 0,-1-1 0,1 1 0,0-1 0,-1 1 0,1-1 0,-1 1 0,2 1 0,3 8 0,-1 1 0,0 0 0,-1 0 0,0 0 0,0 1 0,-1-1 0,1 23 0,1 3 0,37 177 0,-60-300 0,-32-198 0,50 274 0,1 0 0,0 0 0,0 0 0,1 0 0,0 0 0,1 0 0,0 0 0,0 1 0,5-13 0,-5 18 0,0 0 0,0 0 0,0 0 0,1 0 0,0 1 0,-1-1 0,1 1 0,0 0 0,1-1 0,-1 1 0,1 1 0,-1-1 0,1 0 0,0 1 0,0 0 0,0 0 0,0 0 0,0 0 0,1 1 0,-1-1 0,0 1 0,7-1 0,-2 2 0,-1-1 0,0 1 0,0 0 0,0 1 0,0 0 0,1 0 0,-1 1 0,0 0 0,-1 0 0,1 1 0,0 0 0,-1 0 0,1 1 0,-1 0 0,0 0 0,0 1 0,-1 0 0,1 0 0,-1 0 0,10 12 0,-11-11 0,-1-1 0,0 0 0,0 1 0,-1 0 0,0-1 0,0 1 0,0 1 0,-1-1 0,1 0 0,-1 1 0,-1-1 0,0 1 0,0-1 0,0 1 0,0 0 0,-1 0 0,0-1 0,-1 1 0,1 0 0,-1-1 0,-1 1 0,1-1 0,-1 1 0,0-1 0,-6 11 0,2-5-124,-1-1 0,-1 0 0,0 0 0,0-1 0,-1 0 0,-1 0-1,1-1 1,-2 0 0,1-1 0,-18 10 0,-3 0-6702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12 24575,'-1'0'0,"1"0"0,0-1 0,0 1 0,0 0 0,0-1 0,0 1 0,0-1 0,0 1 0,0 0 0,0-1 0,0 1 0,0 0 0,0-1 0,0 1 0,1 0 0,-1-1 0,0 1 0,0 0 0,0-1 0,0 1 0,1 0 0,-1-1 0,0 1 0,0 0 0,0-1 0,1 1 0,-1 0 0,0 0 0,1-1 0,-1 1 0,0 0 0,1 0 0,-1 0 0,0 0 0,1-1 0,-1 1 0,0 0 0,1 0 0,-1 0 0,0 0 0,1 0 0,-1 0 0,0 0 0,1 0 0,-1 0 0,1 0 0,-1 0 0,0 0 0,1 0 0,-1 0 0,0 0 0,1 1 0,-1-1 0,0 0 0,1 0 0,-1 0 0,0 0 0,1 1 0,-1-1 0,0 0 0,1 1 0,18 16 0,298 351 0,-295-346 0,7 7 0,47 61 0,-71-82 0,1 0 0,-1 0 0,0 0 0,-1 1 0,0 0 0,0 0 0,-1 0 0,0 0 0,-1 1 0,0-1 0,0 1 0,-1 0 0,0 14 0,-1-22 0,-1 1 0,1-1 0,-1 0 0,1 1 0,-1-1 0,0 0 0,0 1 0,0-1 0,0 0 0,0 0 0,0 0 0,-1 0 0,1 0 0,-1 0 0,1 0 0,-1-1 0,0 1 0,0 0 0,0-1 0,0 0 0,0 1 0,0-1 0,0 0 0,0 0 0,0 0 0,-1 0 0,-2 1 0,-7 1 0,-1-1 0,1 0 0,-1-1 0,-15 0 0,0 1 0,-726 60-1365,664-56-5461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3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13 135 24575,'0'0'0,"-1"0"0,1 0 0,-1 0 0,0 0 0,1 1 0,-1-1 0,1 0 0,-1 0 0,1 0 0,-1 1 0,1-1 0,-1 0 0,1 1 0,-1-1 0,1 0 0,-1 1 0,1-1 0,0 1 0,-1-1 0,1 1 0,0-1 0,-1 1 0,1-1 0,0 1 0,0-1 0,-1 1 0,1-1 0,0 1 0,0-1 0,0 1 0,0 0 0,0-1 0,0 1 0,0-1 0,0 1 0,0-1 0,0 1 0,0 0 0,0-1 0,0 1 0,0-1 0,1 1 0,-1-1 0,0 1 0,0-1 0,1 1 0,-1 0 0,14 32 0,-12-29 0,18 39 0,-2 1 0,-2 0 0,-2 1 0,-2 1 0,-2 1 0,6 56 0,-34-153 0,3-39 0,-7-168 0,22 248 0,0 1 0,1-1 0,0 1 0,1-1 0,0 1 0,0 0 0,0 0 0,7-12 0,-8 18 0,0 0 0,0 0 0,0 0 0,0 0 0,0 0 0,1 1 0,-1-1 0,0 1 0,1-1 0,0 1 0,-1-1 0,1 1 0,0 0 0,0 0 0,0 0 0,-1 0 0,1 0 0,0 0 0,1 0 0,-1 1 0,0-1 0,0 1 0,0-1 0,0 1 0,0 0 0,0 0 0,1 0 0,-1 0 0,0 0 0,0 1 0,0-1 0,0 1 0,0-1 0,0 1 0,0 0 0,0 0 0,0 0 0,3 1 0,1 2 0,0-1 0,0 1 0,0 0 0,-1 1 0,0-1 0,0 1 0,0 0 0,0 0 0,5 8 0,1 4 0,16 34 0,-15-26 0,-12-25 0,1 1 0,-1 0 0,0-1 0,0 1 0,1 0 0,-1-1 0,0 1 0,1-1 0,-1 1 0,1-1 0,-1 1 0,0-1 0,1 1 0,-1-1 0,1 1 0,0-1 0,-1 1 0,1-1 0,-1 0 0,1 1 0,0-1 0,0 0 0,4-11 0,-2-37 0,-3 35 0,0 4 0,1 0 0,1 0 0,0 0 0,0 1 0,0-1 0,1 0 0,1 1 0,-1 0 0,1 0 0,1 0 0,7-10 0,-10 15 0,0 0 0,1 1 0,-1 0 0,1-1 0,-1 1 0,1 0 0,0 0 0,0 1 0,0-1 0,0 0 0,0 1 0,0 0 0,0 0 0,0 0 0,1 0 0,-1 0 0,0 1 0,1 0 0,-1-1 0,0 1 0,1 0 0,-1 1 0,1-1 0,-1 0 0,0 1 0,1 0 0,-1 0 0,0 0 0,0 0 0,0 1 0,0-1 0,0 1 0,5 2 0,2 3 11,0 0 0,0 1 0,0 0 0,-1 0 0,0 1 0,-1 0-1,0 0 1,-1 1 0,1 0 0,9 20 0,-6-7-308,0 0 0,-2 1 0,-1 0 0,6 30 0,1 18-6529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2 111 24575,'-1'-24'0,"0"13"0,1 0 0,1 1 0,-1-1 0,1 1 0,3-13 0,-4 23 0,0 0 0,0-1 0,0 1 0,0-1 0,0 1 0,0 0 0,1-1 0,-1 1 0,0-1 0,0 1 0,0 0 0,0-1 0,0 1 0,1 0 0,-1-1 0,0 1 0,0 0 0,0-1 0,1 1 0,-1 0 0,0-1 0,1 1 0,-1 0 0,0 0 0,1-1 0,-1 1 0,0 0 0,1 0 0,-1 0 0,0 0 0,1-1 0,-1 1 0,0 0 0,1 0 0,-1 0 0,1 0 0,-1 0 0,0 0 0,1 0 0,-1 0 0,1 0 0,12 16 0,5 31 0,12 80 0,17 168 0,-23-129 0,2 2 0,60 435 0,-74-484 0,-8 230 0,-9-309-1365,-1-12-5461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 24575,'5'-5'0,"-4"3"0,-1 7 0,-6 7 0,-6 7 0,-1 4 0,-3 2 0,-4 8 0,-2 1 0,-3 1 0,3-2 0,5-1 0,1-7 0,4-11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24575,'9'-9'0,"9"-13"0,9-7 0,10-3 0,8-1 0,5 5 0,9 12 0,3 18 0,5 18 0,1 15 0,-3 16 0,-7 12 0,-14-4-8191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1145 545 24575,'0'-23'0,"0"-18"0,5-47 0,-3 77 0,0 0 0,0 0 0,1 0 0,0 0 0,1 0 0,0 1 0,0 0 0,2-1 0,6-9 0,-11 18 0,-1 1 0,1-1 0,0 1 0,0-1 0,1 1 0,-1 0 0,0-1 0,0 1 0,1 0 0,-1 0 0,1 0 0,-1 0 0,1 0 0,-1 0 0,1 1 0,0-1 0,-1 0 0,1 1 0,0-1 0,-1 1 0,1-1 0,0 1 0,0 0 0,-1 0 0,1 0 0,0 0 0,0 0 0,0 0 0,-1 1 0,1-1 0,0 1 0,-1-1 0,1 1 0,0-1 0,-1 1 0,1 0 0,0 0 0,-1 0 0,1 0 0,-1 0 0,2 2 0,4 3 0,0 1 0,-1-1 0,0 2 0,-1-1 0,0 0 0,0 1 0,4 9 0,5 11 0,-3 1 0,0 0 0,13 61 0,7 100 0,-27-165 0,59 662-396,-39 6-120,-20-532 488,-22 1047-21,10-1115 91,-13 223 473,24-2-126,-2-286-384,2-1-1,1 0 0,1 0 1,2 0-1,0-1 0,2 0 0,1 0 1,1-1-1,16 29 0,-24-50-4,1 0 0,-1-1 0,0 1 0,1 0 0,0-1 0,0 0 0,0 0 0,0 0 0,0 0 0,1-1 0,-1 1 0,1-1 0,-1-1 0,1 1 0,0 0 0,0-1 0,0 0 0,5 0 0,12 2 0,0-2 0,42-3 0,-23 0 0,1390-49-2325,-428 10-1415,534 6 3162,-292 8 613,67-29-2673,-753 19 6246,-538 35-3184,-18 1-235,0 1-1,0-1 0,0 1 0,1-1 0,-1 1 0,0 0 0,0 0 0,1 1 0,-1-1 0,0 1 0,0-1 0,6 3 0,-10-2-76,0 0-1,0 0 1,0 0-1,0 0 1,0 0 0,0-1-1,0 1 1,-1 0-1,1-1 1,0 1 0,0 0-1,-1-1 1,1 0-1,0 1 1,0-1 0,-3 1-1,-4 1-26,0-1 0,1 1 1,-1-1-1,0-1 0,-1 1 0,1-1 0,0-1 0,0 1 0,-9-3 1,14 2-86,0 0 1,0 0 0,1 0-1,-1 0 1,1-1 0,-1 1-1,1-1 1,0 1 0,-1-1-1,1 0 1,0 0 0,0 0-1,0 0 1,1 0 0,-1-1-1,0 1 1,1-1 0,-1 1-1,1-1 1,0 1 0,0-1-1,0 0 1,0 1 0,0-1-1,1 0 1,-1 0 0,1 1-1,0-1 1,0 0 0,0-3-1,1-19 0,2 1 0,0-1 0,10-37 0,0 4 0,98-644 0,-33-666-1005,-67 1088 921,6-1067-279,-17 1328 259,-4-111 642,2 111-334,-1 0-1,0 0 1,-1 0 0,-10-29-1,11 44-203,1 0 0,-1 0 0,0 0 0,1 1 0,-2-1 0,1 0 0,0 1 0,-1 0 0,1 0 0,-1 0 0,0 0 0,0 1 0,0 0 0,-1-1 0,1 2 0,0-1 0,-1 0 0,1 1 0,-1 0 0,-5-1 0,-15-3 0,0 2 0,-41-1 0,44 4 0,-533 17-19,365-5-304,-1903 115-7358,1594-95 7758,-3064 256-68,2074-157-821,1411-124 892,26-1 846,1-2-1,-86-5 0,131 0-568,0 0 0,0 0-1,0 0 1,0-1 0,-7-2-1,13 4-314,-1-1-1,0 1 0,1 0 1,-1 0-1,1 0 0,-1-1 0,1 1 1,-1 0-1,1-1 0,-1 1 1,1 0-1,-1-1 0,1 1 1,0-1-1,-1 1 0,1-1 1,0 1-1,-1-1 0,1 1 1,0-1-1,-1 1 0,1-1 1,0 1-1,0-1 0,0 1 0,0-1 1,0 0-1,-1 1 0,1-1 1,0 1-1,0-1 0,0 0 1,0 1-1,1-1 0,-1 1 1,0-1-1,0 1 0,0-1 1,0 0-1,1 1 0,-1-1 1,0 1-1,0-1 0,1 1 1,-1-1-1,0 1 0,1-1 0,-1 1 1,1 0-1,-1-1 0,1 1 1,-1-1-1,0 1 0,1 0 1,-1-1-1,1 1 0,0 0 1,-1 0-1,2-1 0,5-3-76,0 0 1,1 0-1,-1 0 0,1 1 0,0 1 0,12-4 0,19-3-6638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1325 24575,'29'-29'0,"-2"-1"0,-1-1 0,34-54 0,-45 60 0,-2-1 0,-1 0 0,-1-1 0,-1 0 0,11-52 0,-13 35 0,-2-1 0,-1 0 0,-3-1 0,-5-60 0,-4 34 0,-33-139 0,32 180 0,-1 0 0,-1 0 0,-1 2 0,-2-1 0,-1 1 0,-30-44 0,38 64 0,-1 0 0,0 0 0,0 1 0,-1 0 0,0 0 0,0 1 0,-1 0 0,0 1 0,0 0 0,-1 0 0,0 1 0,0 0 0,0 0 0,0 1 0,-1 1 0,1 0 0,-1 0 0,0 1 0,0 1 0,0 0 0,0 0 0,-19 2 0,13 0 0,0 2 0,0 0 0,0 2 0,1-1 0,-1 2 0,1 0 0,0 1 0,-27 17 0,23-11 0,0 2 0,1 0 0,1 1 0,0 1 0,-26 33 0,19-16 0,1 1 0,2 1 0,2 1 0,2 0 0,1 2 0,1 0 0,-10 45 0,9-9-136,3 2 0,3-1 0,4 1-1,3 1 1,4-1 0,14 118 0,105 457-981,-101-573 1096,1 7 13,55 282-131,-64-300 112,-3 0 1,-4 0-1,-5 96 1,-2-132 87,0 0 0,-2 0 0,-1-1 0,-19 50 0,22-69-16,-1 0 1,-1 0 0,0 0 0,-1-1-1,0 0 1,-1 0 0,0 0 0,0-1-1,-1-1 1,-1 1 0,1-1-1,-2-1 1,-19 13 0,22-17-63,1-1 0,-1 0 1,0 0-1,0-1 0,0 0 0,0 0 1,0-1-1,0 0 0,0 0 0,-1-1 0,-10-1 1,-30-6-6575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24575,'-1'-15'0,"2"-1"0,-1 1 0,2-1 0,3-15 0,-3 25 0,0 0 0,1 0 0,-1 1 0,1-1 0,0 1 0,0-1 0,1 1 0,0 0 0,0 1 0,0-1 0,0 0 0,1 1 0,5-4 0,11-7 0,0 1 0,0 1 0,1 1 0,35-13 0,97-27 0,-56 26-455,1 5 0,182-14 0,-230 32-6371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41 464 24575,'-2'0'0,"0"-1"0,0 1 0,1 0 0,-1-1 0,0 1 0,0-1 0,1 0 0,-1 1 0,1-1 0,-1 0 0,0 0 0,1 0 0,0 0 0,-1 0 0,1-1 0,0 1 0,-1 0 0,1-1 0,0 1 0,0-1 0,0 1 0,0-1 0,0 1 0,1-1 0,-1 1 0,0-1 0,1 0 0,-1 0 0,1 1 0,0-1 0,-1-3 0,0 1 0,1-1 0,-1 1 0,1 0 0,0-1 0,0 1 0,1-1 0,-1 1 0,1 0 0,0-1 0,0 1 0,3-8 0,-3 10 0,0 1 0,0-1 0,-1 0 0,1 1 0,0-1 0,0 0 0,0 1 0,1-1 0,-1 1 0,0 0 0,0-1 0,1 1 0,-1 0 0,1 0 0,-1 0 0,1 0 0,0 0 0,-1 0 0,1 0 0,0 1 0,-1-1 0,1 1 0,0-1 0,0 1 0,0 0 0,0-1 0,-1 1 0,1 0 0,0 0 0,0 0 0,0 1 0,0-1 0,0 0 0,-1 1 0,1-1 0,2 1 0,0 2 0,0-1 0,0 1 0,0 0 0,0 0 0,-1 0 0,1 0 0,-1 0 0,0 1 0,0 0 0,0 0 0,0-1 0,-1 2 0,3 4 0,9 24 0,-2 1 0,-1 0 0,-2 1 0,-1 0 0,2 36 0,2-3 0,-12-65 0,2 6 0,0-1 0,-1 0 0,-1 1 0,0 11 0,-2-13 0,-2-12 0,-1-15 0,2-19 0,2 0 0,1 0 0,3 0 0,0 0 0,3 1 0,1 0 0,2 0 0,2 0 0,28-66 0,-30 83 0,2 0 0,0 1 0,1 0 0,24-29 0,-32 43 0,1 1 0,-1 0 0,1 0 0,0 0 0,0 1 0,1-1 0,-1 1 0,1 1 0,0-1 0,0 1 0,0 0 0,1 0 0,-1 1 0,1 0 0,-1 0 0,1 1 0,0-1 0,0 1 0,13 0 0,-14 2 0,-1 1 0,1-1 0,0 1 0,0 0 0,-1 1 0,1-1 0,-1 1 0,1 0 0,-1 1 0,0-1 0,-1 1 0,1 0 0,0 0 0,-1 0 0,0 1 0,0-1 0,-1 1 0,1 0 0,-1 0 0,0 1 0,0-1 0,2 7 0,3 6 0,-1 1 0,-1-1 0,0 1 0,-2 1 0,4 30 0,-4 7 0,-7 103 0,39-243 0,-6 5 0,-11 25 0,2 1 0,3 0 0,47-75 0,-65 118 0,1 1 0,0-1 0,0 1 0,1 0 0,0 1 0,0 0 0,1 0 0,18-11 0,-22 16 0,-1 0 0,1 0 0,0 0 0,-1 1 0,1-1 0,0 1 0,0 0 0,0 1 0,0-1 0,0 1 0,0 0 0,0 0 0,0 1 0,0-1 0,0 1 0,0 0 0,0 1 0,0-1 0,0 1 0,-1 0 0,8 4 0,1 2 0,-1 1 0,0 0 0,-1 1 0,0 0 0,0 1 0,-1 0 0,-1 1 0,0 0 0,10 16 0,0 7 0,0 0 0,17 49 0,-16-32 0,-3 1 0,-1 1 0,13 86 0,-28-101-1365,-3-9-5461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320 109 24575,'0'-4'0,"0"0"0,0 0 0,-1-1 0,1 1 0,-1 0 0,0 0 0,0 0 0,-1 0 0,1 0 0,-1 0 0,0 1 0,0-1 0,0 1 0,0-1 0,-1 1 0,-4-5 0,3 4 0,-1 0 0,1 1 0,-1-1 0,0 1 0,0 1 0,0-1 0,0 1 0,-1 0 0,1 0 0,-11-2 0,3 1 0,1 2 0,-1 0 0,1 0 0,-1 1 0,1 1 0,-1 0 0,1 1 0,0 0 0,-1 1 0,-15 5 0,21-5 0,1-1 0,0 1 0,0 1 0,0-1 0,0 1 0,0 0 0,1 0 0,-10 10 0,13-12 0,1-1 0,0 1 0,0-1 0,0 1 0,0-1 0,0 1 0,1 0 0,-1-1 0,0 1 0,1 0 0,0 0 0,-1 0 0,1-1 0,0 1 0,0 0 0,0 0 0,0 0 0,0 0 0,0 0 0,0-1 0,1 1 0,-1 0 0,1 0 0,-1 0 0,1-1 0,0 1 0,-1 0 0,1-1 0,0 1 0,0-1 0,0 1 0,1-1 0,-1 1 0,0-1 0,0 0 0,1 1 0,-1-1 0,3 1 0,2 3 0,0 0 0,1-1 0,0 0 0,0 0 0,0-1 0,1 1 0,9 2 0,62 14 0,-34-10 0,-23-5 0,2 1 0,39 15 0,-57-18 0,0-1 0,-1 1 0,1 0 0,-1 0 0,0 1 0,0-1 0,0 1 0,-1 0 0,1 1 0,-1-1 0,0 1 0,4 6 0,-6-9 0,-1 1 0,0 0 0,0 1 0,0-1 0,0 0 0,-1 0 0,1 0 0,-1 0 0,0 1 0,1-1 0,-1 0 0,-1 0 0,1 1 0,-1-1 0,1 0 0,-1 0 0,0 0 0,0 0 0,0 0 0,0 0 0,-1 0 0,1 0 0,-1 0 0,0-1 0,0 1 0,0 0 0,0-1 0,-4 4 0,-3 4 0,-1-1 0,0 0 0,-1-1 0,0 0 0,-18 10 0,16-11-227,-1-1-1,0 0 1,0-1-1,-1 0 1,-17 3-1,5-4-6598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24575,'-5'0'0,"0"1"0,0-1 0,0 1 0,0 0 0,0 1 0,0 0 0,0-1 0,1 1 0,-1 1 0,0-1 0,-5 5 0,0 0 0,-1 2 0,1-1 0,1 1 0,-11 12 0,1 4 0,0 0 0,2 2 0,-18 35 0,19-31-195,2 1 0,1 0 0,1 1 0,2 0 0,2 1 0,-7 52 0,13-62-6631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3694 900 24575,'1'0'0,"0"-1"0,0 1 0,0 0 0,0 0 0,-1-1 0,1 1 0,0-1 0,0 1 0,0-1 0,0 1 0,-1-1 0,1 1 0,0-1 0,-1 0 0,1 1 0,0-1 0,-1 0 0,1 0 0,-1 1 0,1-1 0,-1 0 0,1 0 0,-1 0 0,0 0 0,1 0 0,-1 0 0,0 1 0,0-1 0,0 0 0,1-2 0,-1-29 0,-4 21 0,1 0 0,-2 1 0,0 0 0,0 0 0,0 0 0,-1 0 0,-1 1 0,0 0 0,0 0 0,-1 0 0,0 1 0,0 1 0,-14-11 0,-15-9 0,-78-42 0,107 64 0,-83-41 0,-155-57 0,-108-12 0,301 98 0,-822-188-571,-18 101 1,505 91 416,277 16 77,-162 25 0,258-26 34,-68 16 243,77-17-115,1 1 1,0-1-1,0 1 0,0 1 0,0-1 0,0 1 0,0 0 0,1 0 0,-1 0 0,1 1 0,-7 7 0,5 1-1233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129 418 24575,'1'12'0,"0"0"0,2-1 0,-1 1 0,2-1 0,7 19 0,5 18 0,39 189 0,-55-237 0,0 1 0,1-1 0,-1 1 0,0-1 0,0 1 0,0-1 0,1 1 0,-1-1 0,0 1 0,0 0 0,0-1 0,0 1 0,0-1 0,0 1 0,0 0 0,0-1 0,0 1 0,0-1 0,0 1 0,0-1 0,-1 1 0,1-1 0,0 1 0,0 0 0,-1-1 0,1 1 0,0-1 0,-1 1 0,-13-6 0,-16-23 0,13 8 0,0-1 0,1 0 0,1-2 0,1 0 0,1 0 0,-16-44 0,16 32 0,2-1 0,1 0 0,2-1 0,-4-48 0,11 66 0,0-1 0,2 0 0,0 1 0,1 0 0,1-1 0,0 1 0,2 0 0,11-31 0,-12 41 0,-1 0 0,1 1 0,0 0 0,1 0 0,0 0 0,0 1 0,1-1 0,0 1 0,0 0 0,1 1 0,-1 0 0,2 0 0,-1 0 0,0 1 0,1 0 0,0 0 0,0 1 0,1 0 0,-1 1 0,12-4 0,-9 5 0,0 1 0,1-1 0,-1 2 0,1 0 0,-1 0 0,1 1 0,-1 0 0,0 1 0,0 0 0,1 1 0,19 8 0,-27-10 0,1 1 0,-1 0 0,0 0 0,0 1 0,0-1 0,0 1 0,0 0 0,0 0 0,-1 0 0,0 1 0,1-1 0,-1 1 0,0-1 0,-1 1 0,1 0 0,-1 0 0,1 1 0,-1-1 0,-1 0 0,1 1 0,-1-1 0,1 1 0,-1 0 0,0-1 0,-1 1 0,1 0 0,-1-1 0,0 1 0,0 0 0,-2 8 0,0-4 0,0-1 0,0 1 0,-1 0 0,0-1 0,-1 0 0,0 1 0,-10 14 0,0-4 0,-27 29 0,-12 14 0,53-62 0,-1 1 0,1 0 0,-1-1 0,1 1 0,-1 0 0,1-1 0,-1 1 0,1 0 0,0 0 0,-1-1 0,1 1 0,0 0 0,0 0 0,0 0 0,-1 0 0,1-1 0,0 1 0,0 0 0,0 0 0,0 0 0,1-1 0,-1 1 0,0 0 0,0 0 0,0 0 0,1-1 0,-1 1 0,1 1 0,0-1 0,0 0 0,0 0 0,1 0 0,-1 0 0,0 0 0,1 0 0,-1 0 0,1-1 0,-1 1 0,1 0 0,-1-1 0,1 0 0,2 1 0,9 1 0,0-1 0,25 0 0,-30-2 0,41 2 0,0 2 0,-1 2 0,85 20 0,-125-23 0,0 1 0,1 0 0,-1 0 0,0 1 0,0 0 0,14 9 0,-21-12 0,1 0 0,0 1 0,-1-1 0,1 0 0,-1 1 0,0-1 0,1 1 0,-1 0 0,0-1 0,0 1 0,0 0 0,0 0 0,0 0 0,0-1 0,-1 1 0,1 0 0,-1 0 0,1 0 0,-1 0 0,0 0 0,0 0 0,0 0 0,0 0 0,0 1 0,0-1 0,0 0 0,-1 0 0,1 0 0,-1 0 0,1-1 0,-1 1 0,0 0 0,0 0 0,0 0 0,-1 1 0,-2 4 0,-1-1 0,-1 0 0,1 0 0,-1 0 0,0-1 0,0 1 0,0-2 0,-1 1 0,0-1 0,0 0 0,-13 6 0,-9 2 0,-49 12 0,73-22 0,5-2 0,-112 27 0,99-24 0,0-2 0,0 1 0,0-2 0,0 1 0,0-2 0,-24-3 0,11-6-1365,7-2-5461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24575,'1'6'0,"0"1"0,1-1 0,0 0 0,0 0 0,0 0 0,1 0 0,7 11 0,-1 2 0,30 55 0,-24-46 0,0 0 0,-2 1 0,-1 1 0,15 53 0,-25-46 0,-3-36 0,1 1 0,0 0 0,0-1 0,-1 1 0,1 0 0,-1-1 0,1 1 0,-1 0 0,1-1 0,-1 1 0,0-1 0,0 1 0,0-1 0,0 0 0,0 1 0,0-1 0,-1 0 0,-1 2 0,3-3 0,-1 0 0,1 1 0,0-1 0,-1 0 0,1 0 0,0 0 0,-1 0 0,1 1 0,-1-1 0,1 0 0,0 0 0,-1 0 0,1 0 0,-1 0 0,1 0 0,0 0 0,-1 0 0,1 0 0,-1 0 0,1 0 0,0-1 0,-1 1 0,1 0 0,-1 0 0,1 0 0,0 0 0,-1-1 0,1 1 0,0 0 0,-1 0 0,1-1 0,0 1 0,-1 0 0,1-1 0,-9-17 0,3-22 0,4 4 0,2-1 0,1 1 0,2-1 0,10-48 0,2 17 0,33-90 0,-44 146 0,1 0 0,0 1 0,1-1 0,0 1 0,1 0 0,8-11 0,-13 20 0,0-1 0,0 1 0,0 0 0,0 0 0,0 0 0,1 0 0,-1 0 0,1 0 0,-1 1 0,1-1 0,0 1 0,0 0 0,0 0 0,0 0 0,-1 0 0,1 0 0,0 0 0,0 1 0,1 0 0,-1 0 0,0-1 0,0 2 0,0-1 0,0 0 0,0 1 0,0-1 0,0 1 0,0 0 0,0 0 0,5 3 0,0 0 0,0 1 0,0 1 0,-1-1 0,1 1 0,-2 0 0,1 1 0,0 0 0,-1 0 0,-1 0 0,1 1 0,6 12 0,5 12 0,20 54 0,-30-71 0,70 208-1248,-76-220 1131,9 29-6709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48 156 24575,'-4'0'0,"-7"-5"0,-6-6 0,5-6 0,8 0 0,11 3 0,12-1 0,13 2 0,11 4 0,6-2 0,4 1 0,8 3 0,2-3 0,-4 1 0,-13 2-8191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12 227 24575,'-8'-32'0,"5"19"0,15 33 0,5 8 0,-2 1 0,-1 1 0,-1 1 0,-2 0 0,-1 0 0,-1 1 0,-2 0 0,-1 0 0,-1 1 0,-1 58 0,-3-222 0,6-112 0,-5 221 0,1 1 0,1-1 0,1 0 0,1 1 0,10-27 0,-14 43 0,0 1 0,0 0 0,0 0 0,1 0 0,-1 0 0,1 0 0,0 0 0,0 1 0,0-1 0,1 1 0,-1 0 0,1 0 0,0 0 0,0 1 0,0-1 0,0 1 0,0 0 0,0 0 0,1 0 0,-1 1 0,1-1 0,-1 1 0,1 0 0,-1 1 0,1-1 0,0 1 0,0 0 0,-1 0 0,1 0 0,0 1 0,6 1 0,2 1 0,1 1 0,-1 0 0,0 1 0,-1 1 0,1 0 0,21 14 0,-26-15 0,0 1 0,0 0 0,0 1 0,-1 0 0,0 0 0,0 0 0,-1 1 0,0 0 0,0 0 0,5 11 0,-10-16 0,0 0 0,1-1 0,-1 1 0,-1 0 0,1 0 0,0 0 0,-1 0 0,1 0 0,-1-1 0,0 1 0,0 0 0,0 0 0,-1 0 0,1 0 0,0 0 0,-1 0 0,0 0 0,0 0 0,-2 4 0,1-3 0,-1-1 0,0 1 0,1 0 0,-2-1 0,1 0 0,0 1 0,-1-1 0,1 0 0,-1-1 0,0 1 0,-5 2 0,-10 4 0,-1-1 0,0-1 0,0-1 0,-27 5 0,43-10 0,-10 2-104,-4 2-106,-1-1 0,1-1-1,-1-1 1,0 0 0,-35-2 0,32-5-6616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4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24575,'5'0'0,"1"-5"0,5-1 0,4 1 0,5-5 0,3 1 0,4 5 0,0 9 0,-4 13 0,-1 7 0,-4 14 0,-5 9 0,-6 11 0,-3 9 0,-7 7 0,-3 5 0,-5 2 0,-1-12-8191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5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24575,'1'-1'0,"-1"1"0,1 0 0,-1 0 0,0 0 0,1 0 0,-1 0 0,1 0 0,-1 1 0,1-1 0,-1 0 0,0 0 0,1 0 0,-1 0 0,1 0 0,-1 1 0,0-1 0,1 0 0,-1 0 0,0 1 0,1-1 0,-1 0 0,0 0 0,1 1 0,-1-1 0,0 0 0,0 1 0,1-1 0,-1 1 0,0-1 0,0 0 0,0 1 0,1-1 0,-1 1 0,-4 16 0,-15 16 0,-26 21 0,-97 91 0,-5 5 0,142-144 0,0 1 0,1 0 0,-1 0 0,1 1 0,1-1 0,0 1 0,0 0 0,0 0 0,1 0 0,0 0 0,-1 17 0,1 6 0,5 60 0,0-34 0,-2 375 0,-1-427 0,0 0 0,0-1 0,1 1 0,-1-1 0,1 1 0,0-1 0,0 1 0,1-1 0,2 7 0,-2-9 0,-1 0 0,1 0 0,-1 0 0,1 0 0,0 0 0,-1-1 0,1 1 0,0-1 0,0 1 0,0-1 0,1 0 0,-1 1 0,0-1 0,0-1 0,1 1 0,-1 0 0,0 0 0,1-1 0,3 1 0,16 3 0,0 0 0,0 2 0,35 13 0,-46-14 0,0 1 0,-1 0 0,1 0 0,-1 1 0,-1 1 0,1-1 0,-1 2 0,11 12 0,12 19 0,21 23 0,-48-57 0,1-1 0,0 0 0,0 0 0,0-1 0,0 1 0,1-1 0,0-1 0,9 5 0,-11-7 0,0 0 0,0-1 0,0 1 0,0-1 0,0 0 0,0 0 0,0 0 0,0-1 0,0 0 0,0 0 0,0 0 0,0 0 0,-1-1 0,1 0 0,0 0 0,4-2 0,10-7 0,-1 0 0,23-18 0,-34 24 0,52-41 0,59-57 0,-91 76 0,-1-2 0,-2 0 0,0-1 0,19-35 0,-32 42 0,-1 0 0,-2-1 0,0 0 0,-1 0 0,-2 0 0,3-31 0,-2-6 0,-3 0 0,-5-67 0,0 26 0,2 87 0,0-10 0,0 0 0,-2 0 0,0 0 0,-8-31 0,8 50 0,0 0 0,0 0 0,-1 0 0,1 0 0,-1 0 0,0 0 0,-1 0 0,0 1 0,0 0 0,0 0 0,0 0 0,-1 0 0,1 1 0,-1-1 0,-1 1 0,1 0 0,0 1 0,-1-1 0,0 1 0,0 0 0,-8-2 0,-26-6 0,0 2 0,-1 2 0,-72-4 0,-2 0 0,60 3-682,-62-16-1,93 17-6143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5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77 24575,'0'1'0,"-1"0"0,1 1 0,0-1 0,-1 0 0,1 0 0,-1 1 0,0-1 0,1 0 0,-1 0 0,0 0 0,0 0 0,0 0 0,0 0 0,0 0 0,0 0 0,0 0 0,-1 1 0,-26 16 0,16-11 0,-285 209 0,276-202 0,1-1 0,1 0 0,-27 26 0,44-37 0,0 0 0,0 1 0,1-1 0,-1 0 0,1 1 0,0-1 0,0 1 0,0-1 0,0 1 0,0 0 0,0 0 0,1-1 0,0 1 0,-1 0 0,1 0 0,0-1 0,1 7 0,0 3 0,1 1 0,7 21 0,0-1 0,8 140 0,-1-11 0,-12-112 0,-4-38 0,1-1 0,0 0 0,0 0 0,2 0 0,4 16 0,-6-24 0,1 0 0,0 0 0,0-1 0,0 1 0,0 0 0,0-1 0,1 0 0,-1 0 0,1 0 0,-1 0 0,1 0 0,0 0 0,0 0 0,3 1 0,51 17 0,-26-9 0,-4 3 0,-1 1 0,0 1 0,-1 1 0,-1 1 0,41 40 0,-18-16 0,75 57 0,-103-85 0,2-1 0,-1 0 0,2-2 0,31 12 0,-51-22 0,1 0 0,0 0 0,0-1 0,-1 1 0,1-1 0,0 0 0,0 0 0,-1 0 0,1 0 0,0-1 0,0 1 0,-1-1 0,1 1 0,0-1 0,-1 0 0,1 0 0,-1 0 0,1-1 0,-1 1 0,1 0 0,-1-1 0,0 0 0,0 1 0,3-4 0,5-5 0,-1-1 0,-1 1 0,15-24 0,1-2 0,38-33 0,105-92 0,-79 80 0,-80 72 0,1-1 0,-2 0 0,1-1 0,-2 1 0,1-1 0,-2-1 0,1 1 0,-1-1 0,-1 0 0,0 0 0,-1 0 0,3-25 0,0-11 0,-3-97 0,-3 133 0,1-117 0,-4-97 0,2 216 0,-1-1 0,0 1 0,0 0 0,-1 0 0,-1 0 0,0 0 0,0 0 0,-1 1 0,0 0 0,-1 0 0,0 0 0,0 0 0,-1 1 0,0 0 0,0 1 0,-1 0 0,0 0 0,0 0 0,-1 1 0,1 0 0,-1 1 0,-1 0 0,1 0 0,-1 1 0,0 0 0,0 1 0,-14-3 0,-62-7 0,-155-5 0,187 14 0,53 4 0,-1 0 0,0-1 0,0 1 0,0 0 0,0-1 0,1 1 0,-1-1 0,0 0 0,0 1 0,1-1 0,-1 0 0,1 0 0,-1 0 0,1 0 0,-1 0 0,1-1 0,-1 1 0,1 0 0,0-1 0,0 1 0,0-1 0,0 1 0,0-1 0,0 1 0,-1-3 0,5-6-1365,5 3-5461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51 24575,'-2'0'0,"0"-1"0,1 0 0,-1 0 0,0 0 0,1 0 0,-1 0 0,1 0 0,-1 0 0,1-1 0,-1 1 0,1-1 0,0 1 0,0-1 0,-2-1 0,-14-15 0,12 16 0,0-1 0,1 2 0,-1-1 0,0 0 0,0 1 0,-1 0 0,1 0 0,0 1 0,0-1 0,0 1 0,0 0 0,-1 0 0,1 1 0,0 0 0,0 0 0,0 0 0,0 0 0,0 1 0,0 0 0,0 0 0,1 0 0,-1 1 0,1-1 0,-1 1 0,1 0 0,0 1 0,0-1 0,-6 7 0,2-2 0,0 1 0,0 0 0,1 0 0,0 1 0,1 0 0,0 0 0,1 0 0,0 1 0,0 0 0,1 0 0,-5 20 0,8-25 0,1 0 0,-1 0 0,1 0 0,0 0 0,0 0 0,1-1 0,0 1 0,0 0 0,0 0 0,1-1 0,0 1 0,0 0 0,0-1 0,1 0 0,-1 1 0,1-1 0,1 0 0,-1-1 0,1 1 0,-1 0 0,8 5 0,-5-5 0,-1 0 0,1-1 0,1 0 0,-1 0 0,1 0 0,-1-1 0,1 0 0,0 0 0,0-1 0,0 0 0,1 0 0,-1-1 0,0 0 0,1 0 0,-1-1 0,12 0 0,24-4-1365,-2-2-5461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5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87 24575,'1'69'0,"-3"79"0,-3-128 0,5-20 0,-1 0 0,1 0 0,0 0 0,0 0 0,0 0 0,-1 0 0,1 0 0,0 0 0,0 0 0,0 0 0,-1 0 0,1 0 0,0 0 0,0 0 0,0 0 0,-1 0 0,1 0 0,0 0 0,0 0 0,0 0 0,-1 0 0,1 0 0,0 0 0,0 0 0,0 0 0,-1 0 0,1 0 0,0 0 0,0-1 0,0 1 0,0 0 0,0 0 0,-1 0 0,1 0 0,0-1 0,0 1 0,0 0 0,0 0 0,0 0 0,0 0 0,0-1 0,0 1 0,-1 0 0,0-4 0,-1 1 0,0-1 0,1 1 0,0-1 0,0 0 0,0 0 0,-1-5 0,0-9 0,1-1 0,0 0 0,1 0 0,2 1 0,-1-1 0,2 0 0,1 1 0,6-21 0,-8 33 0,0 1 0,0-1 0,1 1 0,-1 0 0,1 0 0,1 0 0,-1 0 0,1 0 0,-1 1 0,2-1 0,-1 1 0,0 0 0,1 0 0,-1 1 0,1-1 0,0 1 0,0 0 0,1 0 0,-1 1 0,1 0 0,-1 0 0,1 0 0,0 0 0,-1 1 0,1 0 0,0 0 0,0 1 0,0 0 0,8 0 0,-11 0 0,-1 0 0,1 0 0,-1 0 0,1 1 0,-1-1 0,0 1 0,1-1 0,-1 1 0,0 0 0,1 0 0,-1 0 0,0 0 0,0 0 0,0 1 0,0-1 0,4 4 0,-5-4 0,0 1 0,0 0 0,0-1 0,0 1 0,0 0 0,-1-1 0,1 1 0,-1 0 0,1 0 0,-1 0 0,1 0 0,-1-1 0,0 1 0,0 0 0,0 0 0,0 0 0,-1 2 0,0 3 0,-1-1 0,0 1 0,0-1 0,0 0 0,-1 0 0,0 0 0,-1 0 0,1 0 0,-1-1 0,-8 10 0,-28 17 0,34-28 0,-1 0 0,1 1 0,0 0 0,-10 11 0,16-16 0,-1 1 0,1-1 0,-1 1 0,1 0 0,0 0 0,-1-1 0,1 1 0,0 0 0,0 0 0,0-1 0,0 1 0,-1 0 0,1 0 0,0-1 0,0 1 0,0 0 0,1 0 0,-1-1 0,0 1 0,0 0 0,0 0 0,0-1 0,1 1 0,-1 0 0,0 0 0,1-1 0,-1 1 0,1 0 0,-1-1 0,1 1 0,-1-1 0,1 1 0,-1 0 0,1-1 0,-1 1 0,1-1 0,0 0 0,-1 1 0,1-1 0,0 1 0,-1-1 0,1 0 0,0 0 0,0 1 0,-1-1 0,2 0 0,42 14 0,-37-13 0,13 4-119,-5-1 204,0 0-1,24 9 0,-35-11-184,0 0 0,0 0 0,-1 0 0,1 0 0,-1 1 0,0-1 0,1 1 0,-1 0 1,0 0-1,-1 0 0,1 1 0,0-1 0,-1 0 0,3 7 0,3 9-6726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5:5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4408 48 24575,'0'-1'0,"0"0"0,-1 0 0,1 1 0,0-1 0,0 0 0,-1 0 0,1 0 0,-1 1 0,1-1 0,0 0 0,-1 0 0,1 1 0,-1-1 0,0 1 0,1-1 0,-1 0 0,0 1 0,1-1 0,-1 1 0,0-1 0,1 1 0,-1 0 0,0-1 0,0 1 0,0 0 0,-1-1 0,-26-6 0,18 6 0,-23-7 0,0 2 0,0 2 0,-1 1 0,-42 1 0,-376 32-111,162-8-1115,-2641 83-2610,2772-105 3803,-77 3 1150,231-3-1019,-1 0 1,1 0 0,0 1-1,-1 0 1,1 0 0,0 0-1,-1 1 1,1-1 0,-9 6-1,0 4-5186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18 24575,'0'0'0,"1"0"0,-1 1 0,0-1 0,1 0 0,-1 0 0,0 0 0,1 0 0,-1 0 0,0 0 0,1 0 0,-1 0 0,0 0 0,1 0 0,-1 0 0,0 0 0,1-1 0,-1 1 0,0 0 0,0 0 0,1 0 0,-1 0 0,0 0 0,1-1 0,-1 1 0,0 0 0,0 0 0,1 0 0,-1-1 0,0 1 0,0 0 0,0 0 0,1-1 0,-1 1 0,0 0 0,0-1 0,0 1 0,0 0 0,0-1 0,0 1 0,0 0 0,1 0 0,-1-1 0,0 1 0,0 0 0,0-1 0,0 1 0,0 0 0,0-1 0,-1 1 0,1-1 0,0 0 0,-1 1 0,1-1 0,-1 1 0,1-1 0,-1 1 0,1-1 0,-1 1 0,0-1 0,1 1 0,-1-1 0,1 1 0,-1 0 0,0-1 0,0 1 0,1 0 0,-1 0 0,0-1 0,0 1 0,1 0 0,-1 0 0,0 0 0,0 0 0,1 0 0,-1 0 0,-1 0 0,-9 2 0,0 1 0,1 0 0,-1 0 0,0 1 0,-14 8 0,-9 2 0,-55 21 0,-170 60 0,254-94 0,-34 13 0,38-13 0,-1 0 0,0 0 0,0 0 0,1 0 0,-1 0 0,0 0 0,1 0 0,-1 1 0,1-1 0,0 1 0,-1-1 0,1 1 0,0-1 0,0 1 0,0 0 0,-2 3 0,3-4 0,0 0 0,0 0 0,0-1 0,1 1 0,-1 0 0,0 0 0,0 0 0,0 0 0,1 0 0,-1 0 0,1 0 0,-1 0 0,0 0 0,1-1 0,-1 1 0,1 0 0,0 0 0,-1-1 0,1 1 0,0 0 0,-1-1 0,1 1 0,1 0 0,21 15 0,-18-14 0,109 60 0,-81-47 0,-1 2 0,-1 1 0,0 2 0,-2 0 0,37 34 0,-45-33-1365,-4-4-5461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24575,'9'0'0,"-9"0"0,0 0 0,0 0 0,0 0 0,0 0 0,0 0 0,0 0 0,0 0 0,0 0 0,0 1 0,0-1 0,0 0 0,0 0 0,0 0 0,0 0 0,0 0 0,0 0 0,0 0 0,0 0 0,0 0 0,0 0 0,0 0 0,0 0 0,0 1 0,0-1 0,0 0 0,0 0 0,1 0 0,-18 11 0,-43 31 0,-1-3 0,-2-3 0,-104 44 0,165-80 0,0 1 0,-1 0 0,1 0 0,0 1 0,0-1 0,0 0 0,0 1 0,0-1 0,0 1 0,0 0 0,0-1 0,1 1 0,-1 0 0,1 0 0,-2 3 0,2-3 0,1-1 0,0 1 0,-1 0 0,1-1 0,0 1 0,0 0 0,0 0 0,0-1 0,0 1 0,1 0 0,-1-1 0,0 1 0,1 0 0,-1-1 0,1 1 0,0-1 0,-1 1 0,1-1 0,0 1 0,0-1 0,0 1 0,0-1 0,2 2 0,14 16-322,1-1-1,33 28 1,-46-42-76,31 26-6428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6 24575,'0'0'0,"0"-1"0,0 1 0,0 0 0,0-1 0,0 1 0,0 0 0,0 0 0,-1-1 0,1 1 0,0 0 0,0 0 0,0 0 0,0-1 0,-1 1 0,1 0 0,0 0 0,0 0 0,0-1 0,-1 1 0,1 0 0,0 0 0,0 0 0,0 0 0,-1 0 0,1-1 0,0 1 0,-1 0 0,1 0 0,0 0 0,0 0 0,-1 0 0,1 0 0,0 0 0,0 0 0,-1 0 0,1 0 0,0 0 0,0 0 0,-1 0 0,1 0 0,0 0 0,-1 1 0,1-1 0,0 0 0,0 0 0,0 0 0,-1 0 0,1 0 0,0 1 0,0-1 0,-1 0 0,1 0 0,0 0 0,0 1 0,0-1 0,0 0 0,-1 0 0,1 0 0,0 1 0,0-1 0,-16 14 0,-151 192 0,164-203 0,1 1 0,0-1 0,0 1 0,0 0 0,0 0 0,-2 5 0,4-8 0,0-1 0,0 1 0,0-1 0,0 1 0,0-1 0,0 1 0,0-1 0,0 1 0,0-1 0,0 1 0,0 0 0,0-1 0,0 1 0,0-1 0,0 0 0,1 1 0,-1-1 0,0 1 0,0-1 0,1 1 0,-1-1 0,1 1 0,0 0 0,0-1 0,-1 1 0,1-1 0,0 0 0,0 1 0,0-1 0,0 0 0,0 1 0,0-1 0,0 0 0,0 0 0,0 0 0,0 0 0,0 0 0,0 0 0,1 0 0,22-4 0,36-9 0,-40 8 0,0 0 0,36-2 0,-49 7 0,0 0 0,0 0 0,0 1 0,0 0 0,0 0 0,0 1 0,0-1 0,-1 2 0,1-1 0,-1 1 0,1 0 0,6 4 0,-4 0-124,0-1 0,0 2 0,0-1 0,-1 1 0,0 1 0,-1 0-1,0 0 1,0 0 0,-1 1 0,6 11 0,-2 0-6702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166 156 24575,'0'-3'0,"0"1"0,0-1 0,-1 1 0,0-1 0,1 1 0,-1 0 0,0-1 0,0 1 0,0 0 0,0 0 0,-1 0 0,1 0 0,-1 0 0,1 0 0,-1 0 0,0 0 0,1 1 0,-1-1 0,0 0 0,0 1 0,0 0 0,-1-1 0,1 1 0,0 0 0,0 0 0,-1 0 0,1 1 0,0-1 0,-1 0 0,1 1 0,-1-1 0,1 1 0,-1 0 0,-2 0 0,0 0 0,1 0 0,-1 0 0,1 0 0,0 0 0,-1 0 0,1 1 0,0 0 0,-1 0 0,1 0 0,0 1 0,0 0 0,0-1 0,0 1 0,0 1 0,0-1 0,1 0 0,-1 1 0,1 0 0,-4 3 0,4-1 0,0 0 0,1 0 0,-1 0 0,1 1 0,0-1 0,1 1 0,-1-1 0,1 1 0,1-1 0,-1 1 0,1 0 0,-1-1 0,2 1 0,-1 0 0,1-1 0,1 8 0,-2-11 0,1 1 0,0-1 0,-1 0 0,1 0 0,0 0 0,0 0 0,0 0 0,0 0 0,1 0 0,-1 0 0,0-1 0,1 1 0,-1 0 0,1-1 0,0 1 0,0-1 0,2 2 0,-1-2 0,-1 0 0,0-1 0,1 1 0,-1-1 0,0 1 0,1-1 0,-1 0 0,0 0 0,1 0 0,-1 0 0,1-1 0,-1 1 0,0-1 0,1 1 0,-1-1 0,0 0 0,0 0 0,0 0 0,1 0 0,1-2 0,9-4 0,0-1 0,-1-1 0,0 0 0,-1-1 0,0 0 0,0-1 0,-1 0 0,-1 0 0,0-1 0,0 0 0,-1-1 0,-1 0 0,0 0 0,-1-1 0,0 0 0,-1 0 0,-1 0 0,5-22 0,-10 16 0,1 20 0,-1 0 0,1 0 0,0 0 0,0 0 0,0 0 0,-1 0 0,1 0 0,0 0 0,0 0 0,-1 0 0,1 0 0,0 0 0,0 0 0,0 0 0,-1 0 0,1 0 0,0 0 0,0 0 0,0 1 0,-1-1 0,1 0 0,0 0 0,0 0 0,0 0 0,0 0 0,-1 0 0,1 1 0,0-1 0,0 0 0,0 0 0,0 0 0,0 0 0,-1 1 0,1-1 0,0 0 0,0 0 0,0 0 0,0 1 0,0-1 0,-3 4 0,1 1 0,0-1 0,0 0 0,0 1 0,-2 8 0,3-1-120,0 1-1,1-1 0,0 0 1,1 1-1,0-1 0,5 19 0,-4-23-399,3 18-6306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53 24575,'1'-1'0,"0"0"0,0 0 0,0 1 0,0-1 0,0 0 0,-1 0 0,1 0 0,0 0 0,-1 0 0,1 0 0,0 0 0,-1 0 0,1 0 0,-1 0 0,0 0 0,1-1 0,-1 1 0,0 0 0,0 0 0,0 0 0,0-1 0,0 1 0,0 0 0,0 0 0,0-2 0,-1 2 0,0 0 0,0-1 0,0 1 0,0 0 0,0 0 0,0 0 0,0 0 0,0 0 0,0 0 0,-1 0 0,1 0 0,0 1 0,-1-1 0,1 0 0,0 1 0,-4-1 0,-1-1 0,0 0 0,0 1 0,0 0 0,0 0 0,0 1 0,0 0 0,-1 0 0,-10 1 0,13 0 0,-1 1 0,1-1 0,-1 1 0,1 0 0,0 0 0,0 0 0,0 1 0,0-1 0,1 1 0,-1 0 0,1 0 0,-1 0 0,1 0 0,0 1 0,0-1 0,-2 5 0,3-5 0,1 0 0,0-1 0,0 1 0,0 0 0,0 0 0,0 0 0,1 0 0,-1-1 0,1 1 0,0 0 0,-1 0 0,2 0 0,-1 0 0,0 0 0,0 0 0,1 0 0,0 0 0,0 0 0,-1-1 0,2 1 0,-1 0 0,0 0 0,0-1 0,1 1 0,0-1 0,2 4 0,2 2 0,1 0 0,0 0 0,1 0 0,-1-1 0,2 0 0,-1 0 0,11 6 0,-16-11 0,-1-1 0,1 1 0,0-1 0,-1 0 0,1 0 0,0 0 0,0 0 0,0 0 0,0-1 0,-1 1 0,1-1 0,0 0 0,0 0 0,0 0 0,0 0 0,0-1 0,0 1 0,0-1 0,0 1 0,0-1 0,-1 0 0,1 0 0,0-1 0,-1 1 0,1 0 0,0-1 0,-1 0 0,0 1 0,5-5 0,-1-1 0,0-1 0,0 1 0,-1-1 0,0-1 0,0 1 0,-1-1 0,0 1 0,5-16 0,7-16 0,-16 39 0,0 1 0,1-1 0,-1 1 0,0-1 0,0 1 0,0-1 0,1 1 0,-1-1 0,0 1 0,1-1 0,-1 1 0,0 0 0,1-1 0,-1 1 0,0-1 0,1 1 0,-1 0 0,1-1 0,-1 1 0,1 0 0,-1 0 0,1-1 0,-1 1 0,1 0 0,-1 0 0,1 0 0,-1 0 0,1-1 0,-1 1 0,1 0 0,0 0 0,11 13 0,2 27 0,-9-14-1365,-1-1-5461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6 0,0 4 0,0 4 0,0 2 0,0 1 0,0-4-8191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24575,'24'-2'0,"0"0"0,0-2 0,0-1 0,0-1 0,-1-1 0,1-1 0,-2-1 0,24-13 0,-45 22 0,0 0 0,0-1 0,0 1 0,0-1 0,-1 1 0,1-1 0,0 1 0,0-1 0,0 0 0,0 0 0,-1 1 0,1-1 0,0 0 0,0 0 0,-1 0 0,1 0 0,-1 0 0,1 0 0,-1 0 0,1 0 0,-1 0 0,1-1 0,-1 1 0,-1 0 0,1 0 0,0 0 0,0 1 0,-1-1 0,1 0 0,0 0 0,-1 1 0,1-1 0,-1 0 0,1 1 0,-1-1 0,1 0 0,-1 1 0,0-1 0,1 1 0,-1-1 0,0 1 0,1-1 0,-1 1 0,-1-1 0,0 0 0,0 0 0,0 0 0,0 0 0,0 0 0,0 1 0,0-1 0,0 1 0,0-1 0,-1 1 0,1 0 0,0 0 0,0 0 0,0 0 0,0 0 0,-1 0 0,1 1 0,0-1 0,0 1 0,0-1 0,-4 3 0,6-3 0,0 0 0,0 1 0,0-1 0,0 0 0,0 0 0,0 1 0,-1-1 0,1 0 0,0 1 0,0-1 0,0 0 0,0 0 0,0 1 0,0-1 0,1 0 0,-1 0 0,0 1 0,0-1 0,0 0 0,0 1 0,0-1 0,0 0 0,0 0 0,1 0 0,-1 1 0,0-1 0,0 0 0,0 0 0,0 0 0,1 1 0,-1-1 0,0 0 0,0 0 0,1 0 0,-1 0 0,0 1 0,0-1 0,1 0 0,-1 0 0,0 0 0,0 0 0,1 0 0,-1 0 0,0 0 0,0 0 0,1 0 0,-1 0 0,0 0 0,0 0 0,1 0 0,-1 0 0,1 0 0,16 4 0,31-1-78,-36-4 116,-1 1 0,0 1 0,0 0-1,18 5 1,-26-5-100,-1-1 1,1 1-1,-1 1 1,1-1-1,-1 0 1,1 0-1,-1 1 1,0 0-1,0-1 1,0 1-1,0 0 1,0 0-1,0 0 1,0 0-1,-1 0 1,1 1-1,-1-1 1,0 0-1,1 1 1,-1-1-1,0 1 1,0-1-1,0 5 1,3 14-6765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34 24575,'0'-5'0,"5"-6"0,6-1 0,1 6 0,3 9 0,0 8 0,1 7 0,-2 6 0,-3 7 0,-9 8 0,-13 11 0,-19 7 0,-19 2 0,0-8-8191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1932 24575,'-3'-1'0,"0"1"0,1-1 0,-1 0 0,1 0 0,-1 0 0,1 0 0,0 0 0,-1-1 0,1 1 0,0-1 0,0 0 0,0 1 0,0-1 0,0 0 0,0 0 0,1 0 0,-3-3 0,-26-43 0,27 43 0,-86-159 0,6-3 0,8-4 0,8-4 0,-65-261 0,70 139 0,51 225 0,4-1 0,1-84 0,6 145 0,0 1 0,1-1 0,0 0 0,0 0 0,1 1 0,1-1 0,0 1 0,9-22 0,-12 32-4,1 0-1,-1 0 1,1 0 0,-1 1-1,1-1 1,0 0 0,-1 0-1,1 0 1,0 1-1,0-1 1,-1 0 0,1 1-1,0-1 1,0 1-1,0-1 1,1 0 0,-2 1 11,1 0 1,-1 0-1,1 0 0,-1 0 1,1 0-1,-1 0 1,1 0-1,-1 1 0,0-1 1,1 0-1,-1 0 1,1 0-1,-1 0 1,0 1-1,1-1 0,-1 0 1,1 0-1,-1 1 1,0-1-1,1 0 1,-1 1-1,0-1 0,0 0 1,1 1-1,1 2-191,0 0-1,-1 0 1,0 0-1,1 1 1,-1-1-1,0 0 0,0 6 1,3 13-6642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382 211 24575,'1'-31'0,"0"12"0,-1 0 0,-5-36 0,4 50 0,0 0 0,0 0 0,-1 0 0,1 0 0,-1 0 0,0 1 0,-1-1 0,1 0 0,-1 1 0,0 0 0,0-1 0,0 1 0,-1 1 0,0-1 0,-4-4 0,5 6 0,0 1 0,0-1 0,0 1 0,0 0 0,0 0 0,0 0 0,0 1 0,-1-1 0,1 1 0,0-1 0,0 1 0,0 0 0,-1 0 0,1 1 0,0-1 0,0 1 0,-1-1 0,1 1 0,0 0 0,0 0 0,0 0 0,0 1 0,0-1 0,-3 3 0,-10 5 0,0 1 0,-27 23 0,38-29 0,-22 18 0,-49 52 0,68-65 0,0 1 0,0 0 0,1 0 0,1 1 0,0 0 0,0 0 0,1 0 0,0 1 0,-4 15 0,8-23 0,0 0 0,1 1 0,-1-1 0,1 0 0,0 1 0,0-1 0,0 0 0,1 0 0,-1 1 0,1-1 0,0 0 0,0 0 0,1 0 0,-1 0 0,1 0 0,0 0 0,4 6 0,-2-5 0,0 0 0,1 0 0,0 0 0,0 0 0,0-1 0,1 0 0,-1 0 0,1-1 0,0 0 0,8 4 0,8 1 0,0-1 0,1 0 0,0-2 0,0-1 0,32 2 0,18-1 0,-37-4 0,1 1 0,-1 3 0,58 13 0,-92-18 0,0 1 0,0 0 0,0-1 0,0 1 0,0 0 0,0 0 0,0 0 0,0 0 0,0 0 0,-1 0 0,1 1 0,0-1 0,-1 1 0,1-1 0,-1 1 0,0-1 0,1 1 0,-1 0 0,0 0 0,0 0 0,0 0 0,1 2 0,-2-2 0,0 0 0,0 1 0,0-1 0,0 0 0,-1 1 0,1-1 0,-1 0 0,1 1 0,-1-1 0,0 0 0,0 0 0,0 1 0,0-1 0,0 0 0,0 0 0,-1 0 0,1-1 0,-1 1 0,1 0 0,-3 1 0,-14 16 0,-1-2 0,-1-1 0,-1 0 0,0-1 0,-27 13 0,3-4 0,-79 28 0,98-43-341,-1-1 0,1-1-1,-50 5 1,38-9-6485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24575,'22'-35'0,"-21"32"0,0 0 0,0 0 0,1-1 0,-1 1 0,1 0 0,0 0 0,0 1 0,0-1 0,1 0 0,-1 1 0,1-1 0,-1 1 0,1 0 0,0-1 0,5-2 0,-6 5 0,-1 0 0,0 0 0,1 0 0,-1 0 0,0 0 0,1 0 0,-1 1 0,0-1 0,0 0 0,1 1 0,-1-1 0,0 1 0,0 0 0,1-1 0,-1 1 0,0 0 0,0 0 0,0-1 0,0 1 0,0 0 0,0 0 0,0 0 0,-1 0 0,2 2 0,18 30 0,10 41 0,33 118 0,-37-105 0,14 88-133,-30-123-1099,-1-11-5594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42 24575,'-2'33'0,"-8"49"0,-1 2 0,9-9 0,3 1 0,2 0 0,5-1 0,2 0 0,4 0 0,44 137 0,-40-150 0,-2 2 0,-4 0 0,6 88 0,-14-55 0,-4-96 0,1 0 0,-1 0 0,1 0 0,0 0 0,-1 0 0,1 0 0,0 0 0,0 0 0,0 0 0,-1 0 0,1 0 0,0 0 0,0-1 0,0 1 0,1 0 0,-1-1 0,0 1 0,0-1 0,0 1 0,0-1 0,0 0 0,1 1 0,-1-1 0,0 0 0,0 0 0,1 0 0,-1 0 0,2 0 0,46-2 0,-34 1 0,299-25 0,-35 1 0,430-12 0,-471 14 0,-237 23 0,1-1 0,-1 1 0,0-1 0,0 1 0,1-1 0,-1 1 0,0-1 0,0 0 0,0 1 0,0-1 0,0 0 0,0 0 0,0 0 0,0 0 0,0 0 0,-1 0 0,1 0 0,0 0 0,-1 0 0,1-1 0,0 1 0,-1 0 0,0 0 0,1 0 0,-1-1 0,0 1 0,1 0 0,-1-1 0,0 1 0,0-3 0,7-19 0,10-2 0,2 1 0,0 0 0,2 2 0,29-26 0,12-12 0,228-269 0,128-129 0,-404 445 0,55-58 0,-62 63 0,0-1 0,-1 1 0,0-1 0,-1 0 0,0 0 0,0 0 0,3-11 0,-5-1-1365,-4 4-5461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0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4 489 24575,'-2'-59'0,"1"34"0,0-1 0,2 1 0,1-1 0,4-24 0,-4 44 0,-1 1 0,1 0 0,0 0 0,0 0 0,1 0 0,-1 0 0,1 0 0,0 1 0,1-1 0,-1 1 0,1 0 0,-1 0 0,7-5 0,-3 4 0,1 0 0,-1 0 0,1 1 0,0 0 0,0 1 0,0-1 0,15-2 0,5 0 0,0 2 0,0 1 0,1 1 0,32 2 0,-32 1 0,0 1 0,-1 2 0,1 1 0,29 9 0,-43-10 0,-1 0 0,0 2 0,0 0 0,-1 1 0,1 0 0,-1 1 0,-1 0 0,0 1 0,18 16 0,-27-23 0,-1 0 0,0 0 0,0 0 0,0 1 0,0-1 0,0 0 0,-1 1 0,1 0 0,-1-1 0,1 1 0,-1 0 0,0-1 0,0 1 0,0 0 0,0 0 0,-1 0 0,1 0 0,-1 0 0,0 0 0,0 0 0,0 0 0,0 0 0,0 0 0,-1 0 0,0 0 0,1 0 0,-1 0 0,0-1 0,0 1 0,0 0 0,-1 0 0,1-1 0,-1 1 0,1-1 0,-1 1 0,0-1 0,0 0 0,0 1 0,0-1 0,-5 3 0,-1 1 0,-1 1 0,1-2 0,-2 1 0,1-1 0,0 0 0,-1-1 0,0-1 0,0 1 0,0-1 0,-17 2 0,19-4 0,1 0 0,-1-1 0,0 0 0,0 0 0,0-1 0,1 0 0,-1 0 0,0-1 0,1 0 0,-1 0 0,-12-6 0,15 5 0,0 0 0,1 0 0,-1 0 0,1-1 0,0 1 0,0-1 0,0 0 0,0 0 0,1 0 0,-1-1 0,1 0 0,0 1 0,1-1 0,-1 0 0,1 0 0,0 0 0,-2-9 0,1 3 10,1 0 0,1 0 0,-1 0 0,2-1 0,0 1 0,0 0 0,1-1 0,0 1 0,1 0 0,0 0 0,6-15 0,-2 7-258,2 0 1,1 1-1,0 0 1,1 1-1,18-24 1,11-9-6579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1015 24575,'2'61'0,"13"74"0,-5-48 0,102 1709-923,-112-1672 923,-7 1087 0,-3-991 32,-10 0 0,-53 241 0,-49 73 1,87-387 69,24-101 37,1-1-1,3 2 0,1-1 1,1 48-1,5-88-138,1-1 0,-1 0 0,1 0 0,0 1 0,0-1 0,1 0 0,-1 0 0,1 0 0,1 0 0,-1-1 0,0 1 0,1 0 0,0-1 0,0 0 0,6 6 0,-4-5 0,1 0 0,0-1 0,0 0 0,0 0 0,1 0 0,-1-1 0,1 0 0,0 0 0,0-1 0,7 2 0,16 2 0,0-2 0,1-1 0,-1-1 0,43-4 0,-41 1 0,493-46 0,-298 20 0,1384-87-2106,5 63-1507,-419 18 2356,583-43-206,-1201 66 10083,-518 10-8801,-33 0 181,1-1 0,0-2 0,0-1 0,-1-1 0,38-12 0,-59 15 0,-1-1 0,0 0 0,1 0 0,-1 0 0,0-1 0,-1 0 0,1 0 0,-1-1 0,1 1 0,-1-1 0,-1 0 0,7-8 0,-6 4 0,1 0 0,-2 0 0,1 0 0,-2-1 0,1 1 0,-1-1 0,3-19 0,3-22 0,-4-1 0,-1 0 0,-4-57 0,-21-157 0,12 177 0,-6-70 124,-45-714-1226,85 64 1102,-3-139 0,-72 444 0,-41 5 0,-21-154 0,91 367 986,21 224-988,3 1-1,17-101 0,-14 140 3,1 0 0,1 0 0,0 0 0,2 1 0,22-35 0,-5 9 0,-27 47 0,1-1 0,-1 0 0,1 0 0,-1 1 0,1-1 0,-1 0 0,0 0 0,1 1 0,-1-1 0,0 0 0,1 0 0,-1 0 0,0 0 0,0 0 0,0 0 0,0 1 0,0-1 0,0 0 0,0 0 0,0 0 0,0 0 0,-1 0 0,1 0 0,0 1 0,0-1 0,-1 0 0,1 0 0,-1 0 0,1 1 0,-1-1 0,1 0 0,-1 0 0,1 1 0,-1-1 0,1 0 0,-1 1 0,0-1 0,0 1 0,1-1 0,-1 1 0,0-1 0,0 1 0,1 0 0,-1-1 0,0 1 0,0 0 0,-1-1 0,-5 0 0,-1-1 0,1 1 0,-1 1 0,-12 0 0,11 0 0,-985 19-1263,5 35-2489,392-20 3032,290-18-1736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 24575,'-5'0'0,"-1"-5"0,5-2 0,2 6 0,2 7 0,-5 3 0,-7-1 0,-1 4 0,0-1-8191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 24575,'0'-2'0,"-1"1"0,1-1 0,-1 0 0,1 1 0,-1-1 0,1 1 0,-1-1 0,0 1 0,0-1 0,0 1 0,0-1 0,0 1 0,0 0 0,0 0 0,-2-2 0,3 2 0,-1 1 0,1-1 0,-1 1 0,1-1 0,-1 1 0,1 0 0,-1-1 0,1 1 0,-1 0 0,1 0 0,-1-1 0,0 1 0,1 0 0,-1 0 0,1 0 0,-1-1 0,0 1 0,1 0 0,-1 0 0,1 0 0,-1 0 0,0 0 0,1 0 0,-1 1 0,0-1 0,1 0 0,-1 0 0,1 0 0,-1 0 0,1 1 0,-1-1 0,0 0 0,1 1 0,-1-1 0,1 0 0,-1 1 0,1-1 0,0 1 0,-1-1 0,1 1 0,-1-1 0,1 1 0,-1 0 0,-2 7 0,0 0 0,0 0 0,1 0 0,0 0 0,1 1 0,-1-1 0,1 1 0,1-1 0,1 16 0,-2 0 0,0 139 60,34 273 0,75 154-1545,-94-533-5341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 24575,'6'-4'0,"0"0"0,0 1 0,0 0 0,0 1 0,1-1 0,-1 1 0,1 1 0,0-1 0,0 1 0,0 0 0,-1 0 0,9 1 0,12-3 0,583-36-737,-532 37 317,1031-22-1540,451-15-777,593-171 1658,-2061 197 1596,-43 7 246,-1-2 0,59-17 0,-94 20 845,-18 5-465,-19 6-1422,-9 5-6257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325 142 24575,'-9'-18'0,"2"3"0,0 1 0,-1-1 0,-1 1 0,-18-23 0,25 34 0,-1 1 0,1 0 0,0-1 0,-1 1 0,1 0 0,-1 0 0,1 1 0,-1-1 0,0 1 0,0-1 0,0 1 0,0 0 0,0 0 0,0 0 0,0 0 0,0 1 0,0-1 0,-1 1 0,1 0 0,0 0 0,0 0 0,0 0 0,-1 1 0,1-1 0,0 1 0,0 0 0,0 0 0,0 0 0,0 0 0,-6 3 0,-3 4 0,0 0 0,1 1 0,-1 0 0,2 1 0,-1 1 0,1-1 0,1 1 0,0 1 0,1 0 0,0 0 0,1 1 0,0-1 0,1 2 0,0-1 0,1 1 0,1 0 0,0 0 0,1 0 0,0 0 0,1 1 0,1-1 0,0 1 0,1-1 0,3 23 0,-2-31 0,0 0 0,0 0 0,1 0 0,0 0 0,0 0 0,0-1 0,1 1 0,0-1 0,0 0 0,0 1 0,1-1 0,0-1 0,0 1 0,0 0 0,0-1 0,1 0 0,0 0 0,0 0 0,0-1 0,0 0 0,0 0 0,1 0 0,-1-1 0,12 4 0,-7-3 0,1-1 0,-1-1 0,1 0 0,0 0 0,-1-1 0,1 0 0,-1-1 0,1 0 0,0-1 0,-1 0 0,0-1 0,0 0 0,17-7 0,-13 3 0,1 0 0,-2 0 0,1-2 0,-1 0 0,0 0 0,-1-1 0,0-1 0,-1 0 0,0 0 0,14-20 0,-21 25 0,0 0 0,0 0 0,-1 0 0,0-1 0,0 0 0,0 1 0,-1-1 0,0 0 0,-1 0 0,1 0 0,-1 0 0,0-1 0,-1 1 0,0 0 0,0 0 0,-1 0 0,1-1 0,-2 1 0,1 0 0,-1 0 0,0 0 0,0 1 0,-1-1 0,-6-12 0,2 8 10,0 1 0,-1 0 0,0 0 0,0 1 0,-1 0 0,0 1 0,-1 0 0,1 0 0,-2 1 0,1 0 0,-21-9 0,23 12-88,0 1 0,0 0 0,0 0-1,0 1 1,0 0 0,0 0 0,0 1 0,-1 0 0,1 1-1,-1-1 1,1 2 0,0-1 0,-1 1 0,1 1 0,0-1-1,0 1 1,-1 1 0,-9 4 0,-3 5-6748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24575,'0'-5'0,"0"4"0,0 6 0,0 7 0,0 6 0,0 10 0,0 4 0,0 6 0,0 6 0,0 5 0,0 3 0,0 2 0,0-3 0,0-11-8191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161 358 24575,'-10'-19'0,"-2"1"0,-20-25 0,-4-8 0,26 36 0,-4-6 0,-17-34 0,28 50 0,1 0 0,0 0 0,0 0 0,0-1 0,1 1 0,-1-1 0,1 1 0,1-1 0,-1 1 0,1-1 0,0 1 0,2-11 0,-1 13 0,0 0 0,0 0 0,0 1 0,1-1 0,-1 1 0,1-1 0,0 1 0,0-1 0,0 1 0,0 0 0,0 0 0,0 0 0,1 0 0,-1 1 0,1-1 0,-1 0 0,1 1 0,0 0 0,-1 0 0,1 0 0,0 0 0,5-1 0,6-1 0,-1 0 0,1 1 0,23 0 0,-2 3 0,0 1 0,0 2 0,0 1 0,51 14 0,-35-3 0,0 1 0,61 31 0,-85-34 0,49 31 0,-68-39 0,0 0 0,-1 0 0,0 1 0,0 0 0,0 0 0,-1 0 0,0 1 0,0 0 0,8 17 0,-13-22 0,1 0 0,-1 1 0,0-1 0,-1 0 0,1 1 0,0-1 0,-1 1 0,0 0 0,0-1 0,0 1 0,0-1 0,0 1 0,-1-1 0,0 1 0,0-1 0,0 1 0,0-1 0,0 0 0,-1 0 0,1 1 0,-1-1 0,0 0 0,0 0 0,0 0 0,0-1 0,0 1 0,-1 0 0,0-1 0,1 0 0,-5 3 0,-7 5 0,0 0 0,-1-1 0,0 0 0,-29 10 0,-27 10-273,-1-3 0,-1-4 0,-1-2 0,-120 15 0,150-31-6553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83 24575,'1'-1'0,"0"0"0,0 0 0,0 0 0,0 0 0,0 0 0,0 0 0,-1 0 0,1 0 0,0-1 0,0 1 0,-1 0 0,1 0 0,-1-1 0,1 1 0,-1-1 0,0 1 0,0 0 0,1-1 0,-1 1 0,0-1 0,0 1 0,0 0 0,0-1 0,-1 1 0,1-1 0,0 1 0,-1 0 0,1-1 0,-1 1 0,1 0 0,-1-1 0,1 1 0,-1 0 0,0 0 0,0 0 0,0-1 0,0 1 0,0 0 0,0 0 0,-2-1 0,0-1 0,-2 0 0,1 0 0,0 0 0,0 0 0,-1 1 0,0 0 0,1 0 0,-1 0 0,0 1 0,-6-2 0,-6 2 0,0-1 0,-1 2 0,1 0 0,0 1 0,0 1 0,-1 0 0,2 2 0,-1 0 0,0 1 0,-31 13 0,45-17 0,0 0 0,1 0 0,-1 1 0,0-1 0,1 1 0,-1-1 0,1 1 0,-1 0 0,1 0 0,0 0 0,0 1 0,0-1 0,0 0 0,0 1 0,0-1 0,1 1 0,-1 0 0,1-1 0,0 1 0,0 0 0,0 0 0,0 0 0,0 0 0,0 0 0,1 4 0,0-4 0,1 1 0,-1-1 0,1 0 0,0 1 0,0-1 0,0 0 0,1 0 0,-1 0 0,1 1 0,0-2 0,0 1 0,0 0 0,0 0 0,0 0 0,0-1 0,1 0 0,0 1 0,-1-1 0,1 0 0,0 0 0,5 3 0,-2-2 0,0 0 0,0 0 0,0-1 0,0 0 0,0 0 0,1 0 0,-1-1 0,0 1 0,1-2 0,-1 1 0,1-1 0,-1 0 0,1 0 0,-1-1 0,1 1 0,11-4 0,-9 1 0,0-1 0,0 0 0,0 0 0,0-1 0,0 0 0,-1 0 0,0-1 0,0 0 0,-1 0 0,9-10 0,-13 12 0,0 1 0,0 0 0,1 0 0,-1 0 0,1 0 0,-1 1 0,7-4 0,-9 6 0,-1 0 0,1-1 0,-1 1 0,1 0 0,0 0 0,-1 0 0,1 0 0,0 0 0,-1 0 0,1 0 0,0 0 0,-1 0 0,1 0 0,-1 0 0,1 1 0,0-1 0,-1 0 0,1 0 0,-1 1 0,1-1 0,0 1 0,1 0 0,-1 0 0,0 0 0,0 1 0,0-1 0,0 1 0,0-1 0,0 0 0,-1 1 0,1 0 0,0-1 0,0 4 0,7 22-117,-1-3 201,0 0 0,21 42-1,-26-61-154,0-1-1,1 1 1,0-1 0,0 0-1,0 0 1,0 0-1,0 0 1,1 0 0,0-1-1,0 1 1,0-1-1,0 0 1,0 0 0,1-1-1,-1 1 1,1-1 0,-1 0-1,1 0 1,0-1-1,5 2 1,13-2-6755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24575,'0'-250'0,"2"242"0,1 10 0,7 17 0,8 32 0,66 280-1365,-74-296-5461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4 160 24575,'1'0'0,"-1"0"0,0 0 0,1 0 0,-1 0 0,0-1 0,1 1 0,-1 0 0,0 0 0,0 0 0,1-1 0,-1 1 0,0 0 0,0-1 0,1 1 0,-1 0 0,0 0 0,0-1 0,0 1 0,1 0 0,-1-1 0,0 1 0,0 0 0,0-1 0,0 1 0,0 0 0,0-1 0,0 1 0,0-1 0,0 1 0,0 0 0,0-1 0,0 1 0,0 0 0,0-1 0,0 1 0,0 0 0,0-1 0,0 1 0,0-1 0,-1 1 0,1 0 0,0 0 0,0-1 0,0 1 0,-1 0 0,1-1 0,0 1 0,0 0 0,-1 0 0,1-1 0,0 1 0,-1 0 0,1 0 0,0 0 0,-1-1 0,1 1 0,0 0 0,-1 0 0,1 0 0,0 0 0,-1 0 0,1 0 0,0 0 0,-1 0 0,1 0 0,0 0 0,-1 0 0,0 0 0,13-4 0,0 1 0,0 1 0,0 0 0,0 1 0,0 0 0,1 0 0,14 3 0,20-2 0,2274-99-2992,-2018 88 3026,-291 10 82,-6 1-35,-1 0 0,0 0 0,1-1 0,-1 0 0,0 0 0,0 0 0,0 0 0,8-4 0,-13 5-81,0 0 1,0 0-1,0 0 1,0 0-1,1 0 1,-1 0-1,0 0 1,0-1-1,0 1 0,0 0 1,0 0-1,0 0 1,0 0-1,1 0 1,-1 0-1,0 0 1,0 0-1,0 0 1,0-1-1,0 1 1,0 0-1,0 0 0,0 0 1,0 0-1,0 0 1,0 0-1,0 0 1,0-1-1,0 1 1,0 0-1,0 0 1,0 0-1,0 0 1,0 0-1,0 0 1,0-1-1,0 1 0,0 0 1,0 0-1,0 0 1,0 0-1,0 0 1,0 0-1,0-1 1,0 1-1,0 0 1,0 0-1,0 0 1,0 0-1,-1 0 1,1 0-1,0 0 0,0-1 1,-9-3-6104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12 249 24575,'-5'-39'0,"3"33"0,0-1 0,1 0 0,1 0 0,-1 1 0,1-10 0,0 15 0,0-1 0,1 0 0,-1 0 0,1 0 0,0 0 0,-1 0 0,1 0 0,0 1 0,0-1 0,0 0 0,0 1 0,0-1 0,0 1 0,1-1 0,-1 1 0,0-1 0,1 1 0,-1 0 0,1 0 0,0 0 0,-1 0 0,4-2 0,11-4 0,-1 1 0,2 1 0,-1 0 0,29-4 0,73-4 0,-52 7 0,28-4 0,139-18 0,-226 27 0,-1 0 0,0 0 0,0-1 0,0 1 0,-1-1 0,1-1 0,5-2 0,-10 5 0,-1 0 0,0 0 0,0 0 0,1-1 0,-1 1 0,0 0 0,0 0 0,0 0 0,0 0 0,1-1 0,-1 1 0,0 0 0,0 0 0,0-1 0,0 1 0,0 0 0,1 0 0,-1 0 0,0-1 0,0 1 0,0 0 0,0 0 0,0-1 0,0 1 0,0 0 0,0-1 0,0 1 0,0 0 0,0 0 0,0-1 0,0 1 0,0 0 0,0 0 0,0-1 0,-1 1 0,1 0 0,0 0 0,0 0 0,0-1 0,0 1 0,0 0 0,0 0 0,-1-1 0,1 1 0,0 0 0,0 0 0,0 0 0,-1 0 0,1-1 0,0 1 0,0 0 0,-1 0 0,1 0 0,0 0 0,0 0 0,-1 0 0,1 0 0,0 0 0,0 0 0,-1 0 0,1 0 0,0 0 0,0 0 0,-1 0 0,1 0 0,0 0 0,-1 0 0,-19-4 0,10 3 0,-1 1 0,1 0 0,0 1 0,-1 1 0,1-1 0,0 1 0,0 1 0,0 0 0,0 1 0,0 0 0,1 0 0,-1 1 0,1 0 0,0 0 0,1 1 0,-14 12 0,15-13 0,1 1 0,0 1 0,0-1 0,0 1 0,1 0 0,0 0 0,0 1 0,0 0 0,1-1 0,1 1 0,-1 1 0,1-1 0,1 0 0,-1 1 0,1 0 0,1-1 0,0 1 0,0 0 0,1 0 0,0 9 0,0-15 0,1 1 0,0 0 0,-1 0 0,1 0 0,1-1 0,-1 1 0,0-1 0,1 1 0,0-1 0,0 1 0,0-1 0,0 0 0,0 0 0,1 0 0,-1 0 0,1 0 0,4 3 0,-2-3 0,-1 0 0,1-1 0,0 1 0,0-1 0,0 0 0,1-1 0,-1 1 0,0-1 0,1 0 0,10 1 0,-1-2 0,-1 0 0,0-1 0,0-1 0,0 0 0,0-1 0,0 0 0,0-1 0,20-9 0,-17 5 0,-1 0 0,0-2 0,0 0 0,-1-1 0,0 0 0,-1-1 0,0-1 0,21-25 0,-31 33 0,0-1 0,0 0 0,-1 1 0,0-1 0,0-1 0,0 1 0,-1 0 0,0-1 0,0 1 0,-1-1 0,2-11 0,-3 13 0,-1-1 0,1 1 0,-1 0 0,0 0 0,0-1 0,0 1 0,-1 0 0,0 0 0,0 0 0,0 1 0,-1-1 0,1 0 0,-1 1 0,0-1 0,-1 1 0,-6-6 0,51 110 0,58 119-1365,-75-160-5461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1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1666 300 24575,'-29'-13'0,"-1"1"0,0 1 0,-54-11 0,-97-7 0,117 23 0,0 3 0,0 2 0,0 3 0,1 3 0,-1 3 0,1 2 0,-80 25 0,92-20 0,2 3 0,0 2 0,0 1 0,2 3 0,1 2 0,2 2 0,0 2 0,2 2 0,-49 47 0,69-57 0,1 1 0,1 2 0,2 0 0,0 0 0,1 2 0,2 0 0,1 1 0,1 0 0,-15 51 0,21-54 0,1 1 0,2 0 0,0 0 0,2 0 0,1 0 0,1 1 0,1-1 0,1 0 0,2 0 0,0 0 0,16 47 0,-8-43 1,1 0 0,1 0 0,2-2 0,1 0-1,1-1 1,1 0 0,2-2 0,1 0 0,0-2 0,2 0-1,0-1 1,2-2 0,31 20 0,-8-9-22,2-3 1,1-1-1,1-3 1,1-3-1,1-1 0,89 18 1,-57-22-52,1-3 0,0-5 0,0-3 0,1-5 0,0-3 0,-1-4 0,0-3 0,0-5 0,151-46 0,-163 35 91,-1-3 0,-1-3 1,-2-4-1,102-67 1,-120 65-27,0-3 1,-3-2-1,-2-3 1,-1-1-1,71-94 1,-89 100 6,-2-2 0,-2-1 0,-2-1 0,-2 0 0,-2-2 0,17-57 0,-30 79 0,0-1 0,-2 1 0,-1-1 0,-1 0 0,-1 0 0,-1 0 0,-2 0 0,0 0 0,-2 0 0,-1 0 0,-1 0 0,-1 1 0,-17-44 0,14 49 2,-2 1-1,-1 0 1,0 1 0,-1 0 0,-1 1 0,-1 1 0,0 0-1,-1 1 1,-1 0 0,0 2 0,-1 0 0,-1 1 0,0 0 0,-29-12-1,-4 2-72,0 2 0,-1 3 0,-1 2 0,-89-13 0,17 11-686,-184 1 0,-121 32-271,149 7-3499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144 238 24575,'-4'-3'0,"1"1"0,0 0 0,-1-1 0,1 2 0,-1-1 0,1 0 0,-1 1 0,0-1 0,0 1 0,0 0 0,-7 0 0,-5-3 0,26 0 0,0 1 0,1 0 0,15-2 0,884-98 0,-667 86 0,-129 11 0,0-4 0,133-29 0,-225 30 0,-12 3 0,-10 6 0,1 0 0,-1-1 0,0 1 0,0 0 0,0 0 0,0 0 0,0 0 0,0 0 0,0 0 0,1-1 0,-1 1 0,0 0 0,0 0 0,0 0 0,0 0 0,0 0 0,0-1 0,0 1 0,0 0 0,0 0 0,0 0 0,0 0 0,0-1 0,0 1 0,0 0 0,0 0 0,0 0 0,0 0 0,0-1 0,0 1 0,0 0 0,0 0 0,0 0 0,-1 0 0,1 0 0,0-1 0,0 1 0,0 0 0,0 0 0,0 0 0,0 0 0,0 0 0,-1-1 0,1 1 0,-1 0 0,1 0 0,-1 0 0,0 0 0,1 0 0,-1-1 0,1 1 0,-1 0 0,0 0 0,1 1 0,-1-1 0,1 0 0,-1 0 0,0 0 0,1 0 0,-1 0 0,1 1 0,-1-1 0,1 0 0,-1 0 0,1 1 0,-1-1 0,1 0 0,-1 1 0,1-1 0,-1 1 0,1-1 0,-1 1 0,1-1 0,0 1 0,-1-1 0,1 1 0,0-1 0,0 1 0,-1-1 0,1 1 0,0-1 0,0 1 0,0 0 0,0-1 0,-1 1 0,1-1 0,0 2 0,-7 28 0,14 118 0,0-22 0,-7 207 0,1-329 0,-1-1 0,0 1 0,-1 0 0,1 0 0,0 0 0,-1 0 0,0-1 0,0 1 0,0 0 0,-4 6 0,4-9 0,0 1 0,-1-1 0,1 0 0,-1 1 0,0-1 0,1 0 0,-1 0 0,0 0 0,0 0 0,1 0 0,-1 0 0,0-1 0,0 1 0,0-1 0,0 1 0,0-1 0,0 0 0,0 0 0,0 0 0,0 0 0,0 0 0,0 0 0,-2-1 0,-1009-11 0,423 61 0,476-27 0,113-22 0,1 0 0,0 0 0,0 0 0,-1 0 0,1 0 0,0 1 0,-1-1 0,1 0 0,0 0 0,-1 0 0,1 0 0,0 0 0,-1 0 0,1 0 0,0 0 0,-1 0 0,1 0 0,0 0 0,0 0 0,-1-1 0,1 1 0,0 0 0,-1 0 0,1 0 0,0 0 0,-1 0 0,1-1 0,0 1 0,0 0 0,-1 0 0,1 0 0,0-1 0,0 1 0,0 0 0,-1-1 0,7-11 0,23-18 0,-22 24 0,12-13 0,-1-1 0,-1-1 0,-1 0 0,18-31 0,-26 35 0,0 0 0,0 0 0,-2 0 0,0-1 0,-1 0 0,-1 0 0,2-21 0,-4 12 0,0 1 0,-2 0 0,-4-35 0,3 48 0,-2 0 0,1 0 0,-1 1 0,-1-1 0,0 1 0,-1-1 0,0 1 0,-12-18 0,17 29 0,-1-1 0,0 1 0,0-1 0,0 1 0,0 0 0,0 0 0,0-1 0,0 1 0,0 0 0,0 0 0,-1 0 0,1 0 0,0 0 0,-1 0 0,1 1 0,-1-1 0,1 0 0,-1 1 0,1-1 0,-1 1 0,1-1 0,-1 1 0,0 0 0,1 0 0,-1 0 0,1 0 0,-3 0 0,2 1 0,1 0 0,-1 0 0,0 0 0,1 0 0,-1 1 0,1-1 0,0 0 0,-1 1 0,1-1 0,0 1 0,0-1 0,0 1 0,0 0 0,0-1 0,0 1 0,0 0 0,1 0 0,-1 0 0,1 0 0,-1-1 0,1 1 0,-1 3 0,-1 15-455,0 1 0,2 22 0,1-17-6371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95 350 24575,'0'-15'0,"0"21"0,0 36 0,0-4 0,-1 33 0,-3 0 0,-3 0 0,-3-1 0,-20 74 0,-11 7 0,40-150 0,1 0 0,0 0 0,0-1 0,-1 1 0,1 0 0,0 0 0,0-1 0,0 1 0,0 0 0,0 0 0,0 0 0,0-1 0,1 1 0,-1 0 0,0 0 0,0-1 0,1 1 0,-1 0 0,0 0 0,1-1 0,-1 1 0,0 0 0,1-1 0,-1 1 0,1-1 0,0 1 0,-1 0 0,1-1 0,-1 1 0,1-1 0,0 0 0,-1 1 0,1-1 0,0 1 0,-1-1 0,1 0 0,0 0 0,0 1 0,-1-1 0,1 0 0,0 0 0,0 0 0,0 0 0,-1 0 0,1 0 0,0 0 0,0 0 0,-1 0 0,1 0 0,1-1 0,49-8 0,-41 6 0,102-20 0,133-11 0,119 11 0,399-3 0,-562 21 0,43-1 0,-240 6 0,-1-1 0,0 1 0,1-1 0,-1 1 0,1-1 0,-1 0 0,0 0 0,5-2 0,-8 3 0,0-1 0,1 1 0,-1 0 0,0 0 0,0 0 0,1-1 0,-1 1 0,0 0 0,0 0 0,1-1 0,-1 1 0,0 0 0,0-1 0,0 1 0,0 0 0,1-1 0,-1 1 0,0 0 0,0-1 0,0 1 0,0 0 0,0-1 0,0 1 0,0 0 0,0-1 0,0 1 0,0 0 0,0-1 0,0 0 0,-13-12 0,-39-20 0,23 15 0,-32-26 0,51 36 0,0-1 0,1-1 0,0 0 0,1 0 0,0 0 0,-11-19 0,8 6 0,0 0 0,2-1 0,0 0 0,2 0 0,1-1 0,0 0 0,-1-33 0,3 4 0,3-1 0,7-76 0,-3 109 0,2-1 0,0 1 0,2 0 0,0 0 0,1 0 0,17-31 0,-24 53 0,-1-1 0,1 0 0,-1 0 0,1 1 0,-1-1 0,0 0 0,1 0 0,-1 0 0,0 0 0,0 1 0,1-1 0,-1 0 0,0 0 0,0 0 0,0 0 0,0 0 0,0 0 0,-1 0 0,1 0 0,0 1 0,0-1 0,-1 0 0,1 0 0,0 0 0,-1 0 0,0-1 0,0 2 0,0-1 0,0 0 0,0 1 0,-1-1 0,1 0 0,0 1 0,0 0 0,-1-1 0,1 1 0,0 0 0,-1-1 0,1 1 0,0 0 0,-1 0 0,-1 0 0,-9 1 0,0 1 0,0 0 0,-13 5 0,20-6 0,-275 67 0,-501 56 0,727-119 0,-445 27 0,490-32-98,7 0-8,-1 0 1,1-1-1,0 1 1,0 1-1,0-1 0,0 0 1,0 0-1,0 1 1,-1-1-1,1 1 1,-3 1-1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 24575,'-4'5'0,"1"0"0,0 0 0,0 0 0,1 0 0,-1 1 0,1-1 0,0 1 0,1 0 0,-1-1 0,1 1 0,0 0 0,0 6 0,-4 16 0,-96 410 0,93-409 0,6-24 0,0 1 0,0 0 0,1-1 0,-1 1 0,1 0 0,1 0 0,-1 9 0,2-14 0,-1 1 0,1-1 0,-1 1 0,1 0 0,0-1 0,-1 1 0,1-1 0,0 1 0,0-1 0,0 0 0,0 1 0,0-1 0,1 0 0,-1 0 0,0 0 0,1 0 0,-1 0 0,0 0 0,1 0 0,-1 0 0,1-1 0,-1 1 0,1 0 0,0-1 0,-1 1 0,1-1 0,0 0 0,-1 0 0,1 1 0,0-1 0,1-1 0,51 5 0,1-3 0,91-10 0,-122 7 0,338-30 0,284-21 0,3 32 0,-640 21 0,-3 0 0,0 0 0,1 0 0,-1-1 0,1 1 0,10-4 0,-17 4 0,0 0 0,0 0 0,1 0 0,-1 0 0,0 0 0,0 0 0,0 0 0,0 0 0,1 0 0,-1 0 0,0 0 0,0 0 0,0 0 0,0 0 0,1-1 0,-1 1 0,0 0 0,0 0 0,0 0 0,0 0 0,0 0 0,0-1 0,1 1 0,-1 0 0,0 0 0,0 0 0,0 0 0,0-1 0,0 1 0,0 0 0,0 0 0,0 0 0,0 0 0,0-1 0,0 1 0,0 0 0,0 0 0,0 0 0,0-1 0,0 1 0,0 0 0,0 0 0,0 0 0,0-1 0,0 1 0,0 0 0,0 0 0,0 0 0,0 0 0,-1-1 0,1 1 0,0 0 0,-13-9 0,-18-5 0,12 9 0,1-2 0,-1 0 0,1-1 0,0-1 0,-20-13 0,34 19 0,0 0 0,0 0 0,1-1 0,-1 1 0,1-1 0,-1 0 0,1 0 0,1 0 0,-1-1 0,1 1 0,-1 0 0,1-1 0,0 0 0,1 1 0,-1-1 0,1 0 0,0 0 0,0 0 0,1 0 0,-1 0 0,1 0 0,0 0 0,0 0 0,1 0 0,-1 0 0,3-5 0,0-2 0,1 1 0,0 0 0,1 0 0,0 0 0,1 1 0,0 0 0,1 0 0,0 0 0,12-12 0,-9 10 0,0-1 0,0-1 0,11-22 0,-20 34 0,0 0 0,0 0 0,0 0 0,0 0 0,-1 0 0,1 0 0,-1 0 0,1-1 0,-1 1 0,0 0 0,0 0 0,0 0 0,0 0 0,0 0 0,-1-1 0,1 1 0,-1 0 0,1 0 0,-1 0 0,0 0 0,-1-2 0,0 1 0,0 0 0,-1 0 0,1 0 0,-1 0 0,0 1 0,0-1 0,0 1 0,0 0 0,0 0 0,0 0 0,-5-2 0,-10-3 0,0 1 0,0 1 0,-36-7 0,45 11 0,-76-11 0,1 3 0,-1 4 0,-96 7 0,-257 38 0,341-29 0,-73 9-341,1 8 0,1 8-1,-203 70 1,299-80-6485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84 24575,'-1'-15'0,"1"10"0,-1 1 0,1 0 0,0 0 0,0-1 0,0 1 0,0 0 0,1-1 0,0 1 0,0 0 0,0 0 0,0 0 0,1 0 0,-1 0 0,3-4 0,-3 8 0,-1-1 0,0 1 0,0 0 0,0 0 0,0 0 0,0 0 0,0 0 0,0 0 0,1 0 0,-1 0 0,0 0 0,0 0 0,0 0 0,0 0 0,0 0 0,1 0 0,-1 0 0,0 0 0,0 0 0,0 0 0,0 0 0,0 0 0,1 0 0,-1 0 0,0 0 0,0 0 0,0 0 0,0 0 0,0 0 0,1 0 0,-1 0 0,0 0 0,0 0 0,0 1 0,0-1 0,0 0 0,0 0 0,0 0 0,0 0 0,0 0 0,1 0 0,-1 1 0,0-1 0,0 0 0,0 0 0,0 0 0,0 0 0,0 0 0,0 1 0,4 12 0,0 15 0,1 365 0,-6-237 0,17 641 0,-12-708 0,4 326 0,-13-375-1365,-1-12-5461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24575,'0'-3'0,"0"0"0,0 1 0,0-1 0,0 1 0,0-1 0,1 0 0,-1 1 0,1-1 0,0 1 0,0-1 0,0 1 0,0-1 0,0 1 0,0 0 0,1-1 0,-1 1 0,1 0 0,-1 0 0,1 0 0,0 0 0,3-2 0,-2 2 0,1 1 0,-1-1 0,0 1 0,1 0 0,-1 0 0,1 0 0,-1 1 0,1-1 0,0 1 0,-1 0 0,1 0 0,-1 0 0,8 1 0,8 3 0,-1 1 0,1 0 0,-1 2 0,28 13 0,61 39 0,7 3 0,-99-55 0,1-1 0,0 0 0,0-1 0,0-1 0,25 4 0,-35-8 0,-1 0 0,1 0 0,0-1 0,0 1 0,-1-1 0,1-1 0,-1 1 0,1-1 0,-1 0 0,0 0 0,1 0 0,-1-1 0,0 0 0,0 0 0,-1 0 0,1-1 0,-1 1 0,0-1 0,0 0 0,0 0 0,0-1 0,3-5 0,8-11 0,-1-1 0,-1-1 0,15-37 0,-20 43 0,6-14 0,1-1 0,15-44 0,-30 76 0,0 0 0,0 0 0,0 0 0,-1 0 0,1 1 0,0-1 0,0 0 0,0 0 0,0 0 0,0 0 0,0 0 0,0 0 0,0 0 0,-1 0 0,1 0 0,0 0 0,0 0 0,0 0 0,0 0 0,0 0 0,0 0 0,-1 0 0,1 0 0,0 0 0,0 0 0,0 0 0,0 0 0,0 0 0,0 0 0,0 0 0,-1 0 0,1 0 0,0 0 0,0 0 0,0 0 0,0 0 0,0 0 0,0 0 0,0-1 0,0 1 0,0 0 0,-1 0 0,1 0 0,0 0 0,0 0 0,0 0 0,0 0 0,0 0 0,0-1 0,0 1 0,0 0 0,0 0 0,0 0 0,0 0 0,0 0 0,0 0 0,0 0 0,0-1 0,0 1 0,0 0 0,-11 9 0,-36 47-70,-63 100 0,68-94-1155,-5 7-5601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677 180 24575,'2'-1'0,"0"0"0,-1 0 0,1 0 0,0 0 0,-1 0 0,1 0 0,-1 0 0,1 0 0,-1-1 0,0 1 0,1 0 0,-1-1 0,0 1 0,0-1 0,0 0 0,0 1 0,1-4 0,15-32 0,-15 31 0,0 0 0,-1 0 0,0 0 0,0 0 0,0 0 0,-1-1 0,0 1 0,0 0 0,-3-12 0,3 15 0,-1 1 0,1 0 0,-1 0 0,0 0 0,0 0 0,0 0 0,0 0 0,0 0 0,0 0 0,0 0 0,-1 0 0,1 0 0,-1 1 0,1-1 0,-1 1 0,0-1 0,0 1 0,0-1 0,0 1 0,0 0 0,0 0 0,0 0 0,0 0 0,0 1 0,0-1 0,0 0 0,0 1 0,-1 0 0,1-1 0,-4 1 0,-6 0 0,0 1 0,0 1 0,1 0 0,-1 0 0,1 1 0,-1 1 0,1 0 0,-14 7 0,-87 50 0,93-49 0,-25 14 0,-75 61 0,105-76 0,2 0 0,0 1 0,0 1 0,1 0 0,0 0 0,2 1 0,-1 0 0,2 1 0,-12 24 0,19-35 0,0 0 0,0-1 0,0 1 0,0 0 0,0 0 0,1 0 0,-1 0 0,1 0 0,0 0 0,1 0 0,-1 0 0,1 0 0,-1 0 0,1 0 0,0 0 0,1 0 0,-1-1 0,4 7 0,-2-5 0,1 1 0,0-1 0,1 0 0,0 0 0,-1 0 0,1 0 0,1-1 0,-1 0 0,1 0 0,6 3 0,12 5 0,0-2 0,1 0 0,0-2 0,40 8 0,187 21 0,-165-27 0,100 23 0,-179-32 0,-1 1 0,0 1 0,0-1 0,-1 1 0,1 0 0,0 1 0,-1-1 0,6 5 0,-10-6 0,-1-1 0,0 0 0,0 0 0,0 0 0,0 1 0,0-1 0,0 0 0,0 1 0,-1-1 0,1 1 0,0-1 0,-1 1 0,1-1 0,-1 1 0,0 0 0,1-1 0,-1 1 0,0-1 0,0 1 0,0 0 0,0-1 0,0 1 0,0 0 0,-1-1 0,1 1 0,-1-1 0,1 1 0,-1-1 0,1 1 0,-1-1 0,0 1 0,0-1 0,0 1 0,0-1 0,0 0 0,0 0 0,0 1 0,0-1 0,-3 2 0,-9 9 0,0-1 0,-2 0 0,1-1 0,-1 0 0,-1-1 0,0-1 0,0 0 0,-22 6 0,14-4 0,-62 25 0,-2-5 0,-1-3 0,-157 26 0,223-49-170,0-1-1,0-2 0,-1 0 1,1-2-1,0 0 0,-1-2 1,-36-8-1,13-4-6655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24575,'7'-15'0,"0"1"0,0 1 0,1-1 0,1 1 0,21-23 0,-30 35 0,1 1 0,-1 0 0,1 0 0,0-1 0,0 1 0,-1 0 0,1 0 0,0 0 0,-1 0 0,1 0 0,0 0 0,-1 0 0,1 0 0,0 0 0,0 0 0,-1 1 0,1-1 0,0 0 0,-1 0 0,1 1 0,0-1 0,-1 0 0,1 1 0,-1-1 0,1 0 0,-1 1 0,1-1 0,-1 1 0,1-1 0,-1 1 0,1 0 0,-1-1 0,1 1 0,-1-1 0,0 1 0,1 0 0,-1-1 0,0 1 0,0 0 0,1-1 0,-1 2 0,15 32 0,-15-32 0,49 175 0,-8-22 0,-24-103-119,84 293-1127,-91-301-5580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74 529 24575,'-4'-4'0,"1"-2"0,-1 1 0,1 0 0,0 0 0,1-1 0,-1 0 0,1 0 0,-1-6 0,-7-14 0,3 11 0,1 0 0,0-1 0,1 0 0,1 0 0,-3-17 0,7 30 0,-1 1 0,1-1 0,0 1 0,-1-1 0,1 1 0,1-1 0,-1 1 0,0-1 0,0 1 0,1-1 0,0 1 0,-1-1 0,1 1 0,0 0 0,0-1 0,0 1 0,0 0 0,1 0 0,-1-1 0,1 1 0,-1 0 0,1 1 0,0-1 0,0 0 0,0 0 0,-1 1 0,2-1 0,-1 1 0,0 0 0,0-1 0,0 1 0,1 0 0,-1 0 0,0 1 0,1-1 0,-1 0 0,1 1 0,-1 0 0,1-1 0,-1 1 0,1 0 0,4 1 0,9-1 0,0 2 0,0 0 0,0 1 0,-1 0 0,1 2 0,25 10 0,89 46 0,-125-58 0,22 10 0,-2 2 0,42 31 0,-59-40 0,0 1 0,-1 0 0,0 0 0,0 0 0,-1 1 0,0 0 0,0 1 0,-1-1 0,0 1 0,0 0 0,6 17 0,-10-22 0,0-1 0,0 1 0,0 0 0,-1-1 0,1 1 0,-1 0 0,0-1 0,0 1 0,0 0 0,0-1 0,-1 1 0,0 0 0,0-1 0,0 1 0,0-1 0,0 1 0,0-1 0,-1 1 0,0-1 0,0 0 0,0 0 0,0 0 0,0 0 0,-1 0 0,1 0 0,-1-1 0,0 1 0,0-1 0,1 0 0,-2 0 0,1 0 0,0 0 0,0 0 0,-5 1 0,2-1 0,1 0 0,0-1 0,-1 1 0,1-1 0,-1-1 0,1 1 0,-1-1 0,1 0 0,-1 0 0,1 0 0,-1-1 0,1 0 0,-1 0 0,1 0 0,0-1 0,-1 0 0,1 0 0,0 0 0,0-1 0,0 1 0,1-1 0,-8-6 0,6 3 0,1 0 0,-1 0 0,1-1 0,1 0 0,-1 0 0,1 0 0,1 0 0,-1-1 0,1 1 0,0-1 0,1 0 0,0 0 0,0 0 0,1 0 0,0 0 0,0-1 0,1 1 0,0 0 0,0 0 0,3-13 0,0 0 0,2 0 0,0 0 0,1 0 0,1 0 0,1 1 0,18-33 0,-13 31-59,1 2 0,1-1-1,1 2 1,0 0-1,2 1 1,0 1 0,1 1-1,1 0 1,0 1 0,1 1-1,0 1 1,1 2 0,1 0-1,0 1 1,0 1-1,1 1 1,0 1 0,0 1-1,1 1 1,0 1 0,0 2-1,27 0 1,-21 3-6767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385 122 24575,'5'-1'0,"0"-1"0,0 1 0,0-1 0,0-1 0,-1 1 0,1-1 0,-1 1 0,0-1 0,1 0 0,-1-1 0,4-4 0,11-7 0,8-2 0,-19 13 0,-1 0 0,0 0 0,0-1 0,0 0 0,-1-1 0,1 1 0,7-10 0,-14 15 0,0 0 0,-1 0 0,1 0 0,0 0 0,0 0 0,0 1 0,-1-1 0,1 0 0,0 0 0,0 0 0,0 0 0,-1 0 0,1 0 0,0 0 0,0 0 0,-1 0 0,1 0 0,0 0 0,0 0 0,0 0 0,-1 0 0,1 0 0,0 0 0,0 0 0,-1 0 0,1 0 0,0 0 0,0 0 0,0 0 0,-1 0 0,1-1 0,0 1 0,0 0 0,0 0 0,-1 0 0,1 0 0,0 0 0,0-1 0,0 1 0,0 0 0,0 0 0,-1 0 0,1-1 0,0 1 0,0 0 0,0 0 0,0 0 0,0-1 0,0 1 0,0 0 0,0 0 0,0-1 0,0 1 0,0 0 0,0 0 0,0 0 0,0-1 0,0 1 0,0 0 0,0 0 0,0-1 0,0 1 0,0 0 0,0 0 0,0 0 0,0-1 0,1 1 0,-1 0 0,-19 5 0,-23 10 0,1 2 0,1 1 0,-60 38 0,98-55 0,-1 1 0,1-1 0,0 0 0,0 1 0,0 0 0,0 0 0,0-1 0,0 1 0,0 0 0,0 1 0,1-1 0,-1 0 0,1 0 0,0 1 0,-1-1 0,1 1 0,0-1 0,1 1 0,-1-1 0,0 1 0,1 0 0,-1-1 0,1 1 0,0 0 0,0-1 0,0 1 0,0 0 0,0-1 0,1 1 0,-1 0 0,1-1 0,0 1 0,0-1 0,0 1 0,0-1 0,0 1 0,0-1 0,1 1 0,-1-1 0,1 0 0,-1 0 0,1 0 0,0 0 0,0 0 0,0 0 0,0-1 0,3 3 0,12 8 0,1 0 0,0-1 0,0 0 0,35 13 0,-32-15 0,-1 0 0,0 2 0,-1 0 0,22 16 0,-40-26 0,1 1 0,-1-1 0,1 0 0,-1 1 0,1-1 0,-1 1 0,0-1 0,1 1 0,-1 0 0,0-1 0,0 1 0,0 0 0,-1 0 0,1 0 0,0 0 0,-1 0 0,1 0 0,-1 0 0,0 0 0,1 0 0,-1 0 0,0 0 0,-1 3 0,1-2 0,-2 1 0,1-1 0,0 0 0,-1 0 0,1 0 0,-1 0 0,0 0 0,0 0 0,0 0 0,-1-1 0,1 1 0,-5 3 0,-8 6 0,0-1 0,-1-1 0,-32 16 0,47-25 0,-39 18 0,-1-1 0,-1-3 0,0-1 0,-1-1 0,0-3 0,-72 8 0,74-19-1365,8-3-5461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2487 225 24575,'-8'-15'0,"0"1"0,-1 0 0,0 0 0,-1 1 0,-1 0 0,0 1 0,0 0 0,-2 0 0,1 2 0,-1 0 0,-1 0 0,0 1 0,0 0 0,-1 2 0,1 0 0,-28-9 0,16 8 0,-1 2 0,0 1 0,0 1 0,0 1 0,0 2 0,0 0 0,-1 2 0,1 1 0,-38 8 0,-54 16-139,2 4 0,-140 57 0,-212 128-279,350-150 413,-122 89 0,169-101-4,2 3 1,-115 121-1,149-137 3,2 2 0,1 1 1,3 1-1,2 2 0,-41 90 1,54-100 1,2 2 0,2 0 0,1 0 1,2 1-1,1 0 0,3 0 0,1 0 0,4 72 1,0-86 2,2 0 0,1 0 0,1 0 0,1 0 0,1-1 0,1 0 0,1-1 0,1 1 0,1-2 0,2 0 0,0 0 0,1-1 0,1 0 0,1-2 0,0 0 0,2 0 0,0-2 0,1 0 0,1-1 0,37 22 0,-18-17 10,1-2-1,0-2 1,1-2 0,1-1 0,1-3-1,0-1 1,0-2 0,85 4 0,-38-10 10,1-4 1,0-4 0,119-24-1,-73 3-179,-2-6-1,-1-5 1,-2-7-1,-2-5 0,-2-6 1,-3-6-1,173-114 0,-236 133 150,-1-3-1,-3-3 0,-2-2 0,-2-2 0,-2-3 1,77-109-1,-106 130 2,-3-1 1,-1 0 0,-1-2-1,-2 0 1,20-75-1,-29 82 7,-2-1 1,-1 1-1,-1 0 0,-2-1 0,-1 0 0,-1 1 0,-2-1 0,-10-45 1,7 50 2,-2-1 0,-1 1 0,-1 1 0,-2-1 0,0 2 0,-2 0 0,-1 0 0,0 1 0,-30-32 0,21 29 0,-2 2 0,0 1 0,-2 1 0,0 2 0,-2 0 0,-62-31 0,40 28 0,-1 3 0,-1 2 0,0 3 0,-2 2 0,1 2 0,-2 3 0,1 2 0,-1 3 0,-84 4 0,82 4-248,0 3 1,0 2-1,-102 30 1,76-9-4702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163 112 24575,'0'-4'0,"0"-1"0,-1 1 0,0-1 0,0 1 0,0-1 0,-3-7 0,4 12 0,0-1 0,-1 0 0,1 1 0,0-1 0,0 1 0,-1-1 0,1 0 0,0 1 0,-1-1 0,1 1 0,0-1 0,-1 1 0,1-1 0,-1 1 0,1 0 0,-1-1 0,1 1 0,-1-1 0,1 1 0,-1 0 0,0-1 0,1 1 0,-1 0 0,1 0 0,-1 0 0,0-1 0,1 1 0,-1 0 0,0 0 0,1 0 0,-1 0 0,1 0 0,-1 0 0,0 0 0,1 0 0,-1 1 0,0-1 0,1 0 0,-1 0 0,1 0 0,-1 1 0,0-1 0,1 0 0,-1 0 0,1 1 0,-1-1 0,1 1 0,-1-1 0,1 1 0,-1-1 0,1 0 0,0 1 0,-1-1 0,1 1 0,-1 1 0,-10 11 0,0 1 0,1 1 0,1 0 0,0 0 0,1 1 0,-6 18 0,10-24 0,0 1 0,1 0 0,0 0 0,1 0 0,0 0 0,1 0 0,0 0 0,1 1 0,0-1 0,3 18 0,-3-26 0,1 0 0,-1 0 0,1-1 0,0 1 0,0 0 0,0-1 0,0 1 0,1 0 0,-1-1 0,1 1 0,0-1 0,-1 0 0,1 0 0,0 0 0,0 0 0,1 0 0,-1 0 0,0 0 0,1-1 0,-1 1 0,4 1 0,-1-1 0,-1-1 0,1 0 0,-1-1 0,1 1 0,-1-1 0,1 1 0,-1-1 0,1-1 0,-1 1 0,1-1 0,-1 0 0,7-1 0,1-2 0,0-1 0,0 1 0,0-2 0,-1 0 0,0 0 0,0-1 0,-1 0 0,19-17 0,-23 18 0,0 0 0,-1-1 0,0 1 0,-1-1 0,1 0 0,-1 0 0,0-1 0,-1 1 0,0-1 0,0 0 0,-1 0 0,0 0 0,0 0 0,-1 0 0,0-1 0,0 1 0,-1 0 0,0-1 0,-3-14 0,2 16 0,-1-1 0,0 1 0,-1 0 0,0 0 0,0 0 0,0 0 0,-1 0 0,0 1 0,0 0 0,-1 0 0,1 0 0,-2 0 0,1 1 0,0 0 0,-1 0 0,0 0 0,0 1 0,-1 0 0,1 0 0,-1 0 0,-13-5 0,12 6-65,1 0 0,-1 1 0,0 0 0,0 0 0,0 0 0,0 1 0,0 0 0,0 1 0,0 0 0,0 0 0,-1 1 0,1 0 0,0 0 0,0 1 0,0 0 0,1 0 0,-1 1 0,0 0 0,1 0 0,-12 8 0,-7 7-6761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485 476 24575,'-15'-2'0,"1"0"0,-1-1 0,1 0 0,0-2 0,0 1 0,-25-14 0,2 3 0,27 11 0,0 0 0,0 1 0,0 0 0,0 1 0,-1 0 0,1 1 0,-1 0 0,1 1 0,-1 0 0,-13 2 0,16-1 0,1 1 0,-1 0 0,1 1 0,0 0 0,-1 0 0,1 1 0,1-1 0,-1 2 0,1-1 0,-1 1 0,1 0 0,0 0 0,1 0 0,-9 11 0,2-1 0,1 1 0,1 0 0,0 0 0,1 1 0,-8 21 0,14-31 0,0 1 0,0 0 0,1-1 0,0 1 0,0 0 0,1 1 0,0-1 0,1 0 0,-1 0 0,2 0 0,-1 0 0,1 1 0,0-1 0,4 11 0,-4-16 0,1 1 0,-1-1 0,1 0 0,0 1 0,0-1 0,0 0 0,0-1 0,1 1 0,-1 0 0,1-1 0,0 1 0,-1-1 0,1 0 0,0 1 0,1-2 0,-1 1 0,0 0 0,0-1 0,1 1 0,-1-1 0,1 0 0,-1 0 0,1 0 0,0-1 0,-1 1 0,1-1 0,0 0 0,-1 0 0,1 0 0,0-1 0,4 0 0,2-1 0,0 0 0,0-1 0,0 0 0,-1-1 0,1 0 0,-1-1 0,0 1 0,0-2 0,-1 1 0,11-10 0,-6 3 0,0-1 0,0-1 0,-1 0 0,-1 0 0,-1-1 0,0-1 0,-1 0 0,0 0 0,-1-1 0,-1 0 0,-1 0 0,7-32 0,-8 24 0,-1 0 0,-2 0 0,0-1 0,-1 1 0,-2-1 0,-1 1 0,-1-1 0,-9-39 0,11 63 0,-6-30 0,-1 0 0,-2 1 0,-1 0 0,-24-45 0,18 58 0,17 17 0,0 1 0,-1 0 0,1 0 0,0 0 0,-1 0 0,1 0 0,0 0 0,-1 0 0,1-1 0,0 1 0,-1 0 0,1 0 0,0 0 0,-1 0 0,1 1 0,0-1 0,-1 0 0,1 0 0,0 0 0,-1 0 0,1 0 0,0 0 0,-1 0 0,1 1 0,0-1 0,-1 0 0,1 0 0,0 0 0,0 1 0,-1-1 0,1 0 0,0 1 0,-1-1 0,0 3 0,0 0 0,0-1 0,0 1 0,0 0 0,1 0 0,-1 0 0,1 0 0,-1 0 0,1 0 0,0 0 0,1 5 0,4 36 0,2 0 0,2-1 0,2 0 0,2-1 0,2 0 0,1-1 0,2-1 0,2-1 0,2 0 0,50 66 0,-41-69-1365,-5-10-5461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247 687 24575,'2'-3'0,"1"-1"0,-1 1 0,1-1 0,-1 0 0,0 0 0,-1 0 0,1 0 0,-1 0 0,0 0 0,1 0 0,-2 0 0,1-1 0,0 1 0,-1 0 0,0-1 0,0 1 0,0 0 0,-1 0 0,0-1 0,-1-7 0,-3-6 0,0 1 0,-1 0 0,-12-24 0,15 35 0,-2-5 0,0 1 0,0-1 0,-2 1 0,1 0 0,-9-10 0,14 19 0,-1-1 0,1 1 0,-1-1 0,1 1 0,-1-1 0,0 1 0,0 0 0,1 0 0,-1 0 0,0 0 0,0 0 0,0 0 0,0 1 0,0-1 0,0 1 0,0-1 0,0 1 0,-1 0 0,1 0 0,0-1 0,0 2 0,0-1 0,0 0 0,0 0 0,0 1 0,0-1 0,0 1 0,0-1 0,0 1 0,0 0 0,0 0 0,0 0 0,0 0 0,0 0 0,-2 3 0,-4 3 0,0 0 0,0 1 0,1 0 0,0 1 0,0 0 0,1 0 0,0 0 0,1 1 0,0-1 0,-4 13 0,0 1 0,1 1 0,1 0 0,-5 34 0,11-54 0,0 1 0,1 0 0,-1-1 0,1 1 0,0 0 0,1 0 0,-1-1 0,1 1 0,0 0 0,0-1 0,0 1 0,1-1 0,-1 1 0,1-1 0,0 0 0,1 0 0,3 6 0,-4-8 0,1 1 0,0-1 0,-1 0 0,1 0 0,0 0 0,0 0 0,0 0 0,0-1 0,0 1 0,1-1 0,-1 0 0,0 0 0,1 0 0,-1-1 0,1 1 0,-1-1 0,1 0 0,-1 1 0,1-2 0,-1 1 0,0 0 0,1-1 0,-1 1 0,5-3 0,1 1 0,0-1 0,0 0 0,0-1 0,-1 0 0,0 0 0,1-1 0,-1 0 0,-1-1 0,1 0 0,-1 0 0,0 0 0,-1-1 0,1 0 0,-1 0 0,-1-1 0,7-9 0,-6 7 0,-1-1 0,1 1 0,-2-1 0,0 0 0,0-1 0,-1 1 0,0 0 0,-1-1 0,-1 0 0,1 0 0,-2 1 0,-1-19 0,-5 6 0,1 12 0,4 12 0,1 0 0,0 0 0,0 0 0,0 0 0,0-1 0,0 1 0,0 0 0,0 0 0,0 0 0,0 0 0,0 0 0,-1 0 0,1 0 0,0 0 0,0 0 0,0-1 0,0 1 0,0 0 0,-1 0 0,1 0 0,0 0 0,0 0 0,0 0 0,0 0 0,0 0 0,-1 0 0,1 0 0,0 0 0,0 0 0,0 0 0,0 0 0,0 0 0,-1 0 0,1 0 0,0 0 0,0 0 0,0 0 0,0 1 0,0-1 0,0 0 0,-1 0 0,1 0 0,0 0 0,0 0 0,0 0 0,0 0 0,0 0 0,0 1 0,0-1 0,-1 3 0,0 0 0,1 0 0,0 1 0,0-1 0,0 0 0,0 1 0,0-1 0,0 0 0,1 0 0,0 1 0,0-1 0,0 0 0,2 5 0,0 0 0,4 18 0,1-1 0,16 35 0,-21-54 0,0-1 0,0 1 0,0 0 0,0-1 0,1 0 0,0 0 0,0 0 0,0 0 0,1-1 0,0 1 0,0-1 0,0 0 0,0-1 0,1 1 0,10 4 0,-13-7 0,0-1 0,0 1 0,0-1 0,0 0 0,0 0 0,0-1 0,-1 1 0,1 0 0,0-1 0,0 0 0,0 0 0,0 0 0,-1 0 0,1 0 0,0 0 0,-1-1 0,1 1 0,-1-1 0,1 0 0,-1 0 0,0 0 0,0 0 0,0 0 0,0 0 0,0-1 0,0 1 0,1-5 0,4-3 0,0-1 0,-1 0 0,-1 0 0,0 0 0,4-15 0,-2-1 0,-1-1 0,-1 0 0,-1-1 0,-2 1 0,0 0 0,-2-1 0,-4-29 0,-1 18 0,-2 1 0,-2 0 0,-1 1 0,-22-55 0,30 88 0,0 0 0,0 0 0,-1 0 0,1 0 0,-1 0 0,0 1 0,-7-8 0,10 12 0,0 0 0,0 0 0,0 0 0,0 0 0,0 0 0,0 0 0,0 0 0,0 0 0,0 0 0,0 0 0,-1 0 0,1 0 0,0 0 0,0 0 0,0 0 0,0-1 0,0 1 0,0 0 0,0 0 0,0 0 0,-1 0 0,1 0 0,0 0 0,0 0 0,0 0 0,0 1 0,0-1 0,0 0 0,0 0 0,0 0 0,0 0 0,-1 0 0,1 0 0,0 0 0,0 0 0,0 0 0,0 0 0,0 0 0,0 0 0,0 0 0,0 0 0,0 0 0,0 0 0,0 1 0,0-1 0,-1 0 0,1 0 0,0 0 0,0 0 0,0 0 0,0 0 0,0 0 0,0 0 0,0 0 0,0 1 0,0-1 0,0 0 0,0 0 0,0 0 0,0 0 0,0 0 0,0 0 0,0 1 0,1 12 0,3 14 0,20 53 0,42 93 0,-6-21 0,-55-126 0,-6-26 0,1 1 0,0-1 0,-1 0 0,1 0 0,0 0 0,-1 0 0,1 0 0,-1 0 0,1 0 0,0 0 0,-1 0 0,1 0 0,0-1 0,-1 1 0,1 0 0,0 0 0,-1 0 0,1 0 0,0 0 0,-1-1 0,1 1 0,0 0 0,-1 0 0,1-1 0,0 1 0,0 0 0,-1 0 0,1-1 0,0 1 0,0 0 0,0-1 0,-1 1 0,1-1 0,-31-39 0,27 32 0,-2-2 0,-1 0 0,2-1 0,0 0 0,-6-18 0,10 26 0,0 0 0,1 1 0,-1-1 0,1 1 0,0-1 0,-1 0 0,1 1 0,1-1 0,-1 0 0,0 1 0,1-1 0,-1 1 0,1-1 0,0 0 0,0 1 0,0 0 0,0-1 0,0 1 0,0 0 0,1-1 0,-1 1 0,1 0 0,0 0 0,-1 0 0,1 0 0,0 0 0,2-1 0,28-18 0,1 2 0,0 1 0,53-20 0,-8 3 0,-53 24 0,4-2 0,38-25 0,-60 34 0,0 0 0,-1-1 0,0 0 0,0 0 0,-1 0 0,0-1 0,1 0 0,-2 0 0,1 0 0,-1 0 0,5-10 0,-8 14 0,-1 1 0,1 0 0,-1 0 0,1-1 0,-1 1 0,0 0 0,1-1 0,-1 1 0,0 0 0,0-1 0,0 1 0,0 0 0,0-1 0,0 1 0,-1-1 0,1 1 0,0 0 0,-1-1 0,1 1 0,-1 0 0,1 0 0,-1-1 0,-1-1 0,1 1 0,-1 1 0,0-1 0,0 0 0,0 1 0,0 0 0,0-1 0,0 1 0,-1 0 0,1 0 0,0 0 0,-1 0 0,-2 0 0,-6-2 0,-1 1 0,1 1 0,-1 0 0,-16 0 0,14 2 0,0 1 0,-1 0 0,1 0 0,0 2 0,1-1 0,-1 2 0,1 0 0,0 1 0,-24 13 0,31-15 0,0-1 0,1 1 0,-1 0 0,1 0 0,0 1 0,0-1 0,1 1 0,0 0 0,-1 1 0,1-1 0,1 1 0,-1 0 0,1-1 0,0 2 0,1-1 0,-1 0 0,1 0 0,1 1 0,-1-1 0,1 1 0,0 0 0,0-1 0,1 8 0,0-9 0,0 0 0,1 0 0,0 0 0,0 0 0,0 0 0,1 0 0,-1-1 0,1 1 0,0 0 0,1-1 0,-1 0 0,1 0 0,0 1 0,0-1 0,0-1 0,0 1 0,1 0 0,-1-1 0,1 0 0,0 0 0,0 0 0,0 0 0,1-1 0,-1 1 0,1-1 0,-1 0 0,10 2 0,-5-2 0,-1 0 0,1-1 0,0 0 0,0 0 0,0-1 0,0 0 0,0-1 0,0 0 0,-1 0 0,1-1 0,0 0 0,-1 0 0,1-1 0,14-7 0,-13 4 0,1 0 0,-1-1 0,-1-1 0,1 1 0,-1-2 0,0 1 0,-1-1 0,0 0 0,11-18 0,-3 0 0,0-1 0,16-43 0,-32 70 0,1 0 0,-1 0 0,0 1 0,1-1 0,-1 0 0,0 0 0,1 0 0,-1 0 0,1 0 0,-1 1 0,1-1 0,0 0 0,-1 0 0,1 1 0,0-1 0,0 1 0,-1-1 0,1 0 0,0 1 0,0 0 0,0-1 0,0 1 0,0-1 0,-1 1 0,3-1 0,-2 2 0,0-1 0,0 0 0,1 1 0,-1-1 0,0 1 0,0-1 0,0 1 0,0 0 0,0-1 0,0 1 0,0 0 0,0 0 0,0 0 0,0 0 0,0 0 0,-1 0 0,2 1 0,6 10 0,-1 0 0,11 26 0,-11-22 0,54 99-1365,-29-60-5461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24575,'4'0'0,"0"0"0,1 0 0,-1 0 0,0 1 0,1 0 0,-1-1 0,0 2 0,0-1 0,1 0 0,6 4 0,-9-3 0,0 0 0,0-1 0,0 1 0,0 0 0,-1 0 0,1 0 0,-1 0 0,1 0 0,-1 1 0,0-1 0,1 0 0,-1 1 0,-1-1 0,1 1 0,0-1 0,0 1 0,-1-1 0,0 1 0,1 4 0,-1 27 0,0-1 0,-3 0 0,-11 58 0,1-8 0,-9 586-1365,22-633-5461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2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24575,'-3'-1'0,"0"1"0,0 0 0,0 0 0,0 1 0,0-1 0,0 1 0,0-1 0,0 1 0,0 0 0,0 0 0,-4 2 0,6-2 0,1-1 0,0 0 0,-1 1 0,1-1 0,0 1 0,-1-1 0,1 1 0,0-1 0,0 0 0,-1 1 0,1-1 0,0 1 0,0-1 0,0 1 0,0-1 0,0 1 0,0-1 0,0 1 0,0 0 0,0-1 0,0 1 0,0-1 0,0 1 0,0-1 0,0 1 0,14 21 0,-5-13 0,0-1 0,1 1 0,0-2 0,0 0 0,1 0 0,0-1 0,0 0 0,1-1 0,-1 0 0,1-1 0,0 0 0,1-1 0,-1 0 0,0-1 0,1 0 0,0-1 0,-1-1 0,1 0 0,-1 0 0,1-2 0,0 1 0,-1-2 0,20-5 0,-18 2 0,0 0 0,-1-1 0,0-1 0,0 0 0,-1-1 0,0 0 0,-1-1 0,0 0 0,0-1 0,-1 0 0,0-1 0,-1 0 0,-1 0 0,8-15 0,-10 12-1365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3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192 286 24575,'0'0'0,"0"-1"0,0 0 0,0 0 0,0 0 0,0 1 0,-1-1 0,1 0 0,0 1 0,0-1 0,-1 0 0,1 0 0,-1 1 0,1-1 0,0 0 0,-1 1 0,1-1 0,-1 1 0,1-1 0,-1 1 0,0-1 0,1 1 0,-1-1 0,0 1 0,1-1 0,-1 1 0,0 0 0,1-1 0,-1 1 0,0 0 0,0 0 0,1 0 0,-1-1 0,0 1 0,0 0 0,1 0 0,-1 0 0,0 0 0,0 0 0,0 0 0,1 1 0,-1-1 0,0 0 0,0 0 0,1 0 0,-1 1 0,0-1 0,-1 1 0,-1 0 0,1 0 0,-1 0 0,0 0 0,0 1 0,1-1 0,-1 1 0,1-1 0,-1 1 0,1 0 0,-1 0 0,-3 4 0,3 1 0,0 0 0,0 0 0,1 0 0,-1 0 0,2 1 0,-1-1 0,1 1 0,0-1 0,1 1 0,-1-1 0,2 14 0,3 12 0,9 43 0,-7-49 0,49 250 0,-54-253 0,-1-24 0,0 0 0,0 0 0,0 0 0,0 0 0,0 0 0,0 1 0,0-1 0,0 0 0,0 0 0,-1 0 0,1 0 0,0 0 0,0 1 0,0-1 0,0 0 0,0 0 0,0 0 0,0 0 0,0 0 0,-1 0 0,1 0 0,0 0 0,0 1 0,0-1 0,0 0 0,0 0 0,-1 0 0,1 0 0,0 0 0,0 0 0,0 0 0,0 0 0,-1 0 0,1 0 0,0 0 0,0 0 0,0 0 0,0 0 0,0 0 0,-1 0 0,1 0 0,0 0 0,0 0 0,0-1 0,0 1 0,0 0 0,-1 0 0,1 0 0,0 0 0,0 0 0,0 0 0,0 0 0,0 0 0,-1-1 0,-2-2 0,1-1 0,-1 1 0,0-1 0,1 0 0,0 1 0,0-1 0,-2-5 0,-104-281 0,94 240 0,2-2 0,2 0 0,-6-97 0,16 139 0,0 0 0,0 0 0,1 0 0,1 0 0,-1 0 0,1 0 0,1 0 0,0 1 0,7-16 0,-7 20 0,0 0 0,1 0 0,0 0 0,-1 0 0,2 0 0,-1 1 0,0-1 0,1 1 0,0 1 0,0-1 0,0 0 0,1 1 0,-1 0 0,1 1 0,-1-1 0,11-2 0,5-1 0,0 1 0,1 1 0,0 1 0,-1 1 0,37 2 0,-44 0 0,0 1 0,0 1 0,0 0 0,0 1 0,0 0 0,-1 1 0,0 1 0,0 0 0,24 13 0,-34-16 0,1 1 0,0-1 0,-1 1 0,1 0 0,-1 0 0,0 0 0,0 1 0,0-1 0,0 1 0,-1 0 0,0 0 0,1-1 0,-1 1 0,-1 1 0,3 4 0,-3-5 0,-1 0 0,1 0 0,-1-1 0,0 1 0,0 0 0,-1 0 0,1 0 0,-1 0 0,1 0 0,-1 0 0,-1 0 0,1-1 0,0 1 0,-1 0 0,0-1 0,0 0 0,-3 6 0,-11 13 0,6-7 0,0-1 0,1 1 0,1 1 0,-9 19 0,16-32 0,0 0 0,0 1 0,0-1 0,0 0 0,0 1 0,1-1 0,-1 1 0,1-1 0,0 1 0,0-1 0,0 0 0,1 1 0,-1-1 0,1 1 0,0-1 0,0 0 0,0 1 0,0-1 0,1 0 0,-1 0 0,1 0 0,0 0 0,0 0 0,0 0 0,0-1 0,0 1 0,4 3 0,2 0 0,0 0 0,0-1 0,1 0 0,-1 0 0,1 0 0,0-1 0,0-1 0,1 0 0,12 3 0,10 0 0,50 3 0,-57-8 0,-1 2 0,0 0 0,35 10 0,-57-13 0,0 1 0,0 0 0,0-1 0,-1 1 0,1 0 0,0 0 0,0 0 0,-1 0 0,1 0 0,-1 0 0,1 0 0,-1 0 0,1 1 0,-1-1 0,0 1 0,0-1 0,2 3 0,-3-3 0,1 0 0,-1 1 0,0-1 0,0 0 0,0 0 0,0 0 0,0 0 0,0 0 0,0 1 0,0-1 0,-1 0 0,1 0 0,0 0 0,-1 0 0,1 0 0,0 0 0,-1 0 0,0 0 0,1 0 0,-1 0 0,0 1 0,-6 5 0,1 0 0,-1-1 0,0 0 0,0 0 0,-12 7 0,-35 21-682,-100 46-1,124-66-6143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3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24575,'9'-9'0,"-5"4"0,0 1 0,0 0 0,1 0 0,-1 0 0,1 0 0,7-3 0,-11 7 0,0-1 0,0 1 0,0 0 0,0-1 0,0 1 0,1 0 0,-1 0 0,0 0 0,0 0 0,0 0 0,1 0 0,-1 0 0,0 0 0,0 0 0,0 1 0,1-1 0,-1 0 0,0 1 0,0-1 0,0 1 0,0-1 0,0 1 0,0 0 0,0-1 0,0 1 0,0 0 0,0 0 0,0 0 0,0 0 0,-1-1 0,1 1 0,0 0 0,-1 0 0,1 1 0,-1-1 0,2 1 0,24 48 0,28 77 0,-49-115 0,-1-2 0,-1-1 0,1 1 0,-2 0 0,1 0 0,1 15 0,-4-26 0,-1 1 0,1 0 0,0 0 0,0 0 0,-1-1 0,1 1 0,0 0 0,0 0 0,-1 0 0,1 0 0,0 0 0,0-1 0,-1 1 0,1 0 0,0 0 0,-1 0 0,1 0 0,0 0 0,0 0 0,-1 0 0,1 0 0,0 0 0,-1 0 0,1 0 0,0 0 0,-1 0 0,1 0 0,0 1 0,0-1 0,-1 0 0,1 0 0,0 0 0,0 0 0,-1 0 0,1 1 0,0-1 0,0 0 0,-1 0 0,1 0 0,0 1 0,0-1 0,0 0 0,-1 0 0,1 1 0,0-1 0,0 0 0,0 1 0,0-1 0,0 0 0,0 0 0,0 1 0,-1-1 0,1 0 0,0 1 0,0-1 0,0 0 0,0 0 0,1 1 0,-18-23 0,8 2 0,1-1 0,0 0 0,2 0 0,0 0 0,2-1 0,-3-26 0,3-4 0,3-76 0,1 109 0,1-1 0,0 1 0,2 1 0,0-1 0,1 0 0,11-32 0,-14 50 0,-1 0 0,0 0 0,1-1 0,-1 1 0,1 0 0,-1 0 0,1 0 0,0 0 0,-1 0 0,1 0 0,0 0 0,0 0 0,0 0 0,0 0 0,0 0 0,0 1 0,0-1 0,0 0 0,0 1 0,0-1 0,0 1 0,0-1 0,1 1 0,-1-1 0,0 1 0,0 0 0,1-1 0,-1 1 0,0 0 0,0 0 0,1 0 0,-1 0 0,0 0 0,0 1 0,1-1 0,-1 0 0,0 0 0,0 1 0,0-1 0,1 1 0,0 0 0,4 3 0,0 0 0,-1 1 0,1 0 0,-1 0 0,9 12 0,-7-10 0,40 53 0,-3 2 0,48 90 0,-82-134-273,-1 1 0,0 0 0,-1 0 0,7 30 0,-8-18-6553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3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50 518 24575,'0'-4'0,"0"-7"0,-4-5 0,-2-6 0,0-2 0,1-8 0,-3-2 0,0-5 0,1-1 0,2-2 0,6 1 0,8 3 0,7 3 0,5 3 0,9 2 0,12 2 0,9 1 0,-4 5-8191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3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188 167 24575,'0'-1'0,"-1"0"0,1 0 0,-1-1 0,1 1 0,-1 0 0,0 0 0,1 0 0,-1 0 0,0 0 0,0 0 0,0 0 0,0 0 0,0 0 0,0 0 0,0 0 0,0 1 0,0-1 0,-1 0 0,-1 0 0,-28-13 0,27 13 0,-1-1 0,-1-1 0,0 2 0,0-1 0,0 1 0,0 0 0,0 0 0,0 1 0,0-1 0,0 1 0,0 1 0,0-1 0,-12 3 0,16-2 0,-1 0 0,0 1 0,1-1 0,-1 0 0,1 1 0,0-1 0,-1 1 0,1 0 0,0 0 0,0 0 0,0 0 0,0 0 0,0 0 0,1 0 0,-1 1 0,1-1 0,-1 1 0,1-1 0,0 1 0,0-1 0,0 1 0,0 0 0,1 0 0,-1-1 0,1 1 0,-1 0 0,1 0 0,0 0 0,0 0 0,1 2 0,0 15 0,1 0 0,1 0 0,1 0 0,1-1 0,12 31 0,46 94 0,-39-95 0,55 123 0,-95-210 0,2 0 0,1-1 0,2 0 0,-8-52 0,9 31 0,4 0 0,1-102 0,5 151 0,1-1 0,1 0 0,0 1 0,0 0 0,1-1 0,0 1 0,1 0 0,1 0 0,8-15 0,-11 22 0,1 0 0,-1 1 0,1-1 0,0 0 0,0 1 0,0 0 0,1 0 0,-1 0 0,1 0 0,0 1 0,0-1 0,0 1 0,0 0 0,0 0 0,0 0 0,1 1 0,-1-1 0,0 1 0,1 0 0,-1 0 0,1 1 0,0-1 0,-1 1 0,1 0 0,-1 1 0,8 0 0,-3 1 0,1 0 0,-1 1 0,0 0 0,0 0 0,0 1 0,0 0 0,-1 1 0,1 0 0,-1 0 0,0 1 0,-1 0 0,1 0 0,-1 1 0,-1-1 0,1 2 0,-1-1 0,0 1 0,-1 0 0,0 0 0,0 1 0,-1-1 0,0 1 0,0 0 0,-1 0 0,0 0 0,-1 1 0,0-1 0,0 1 0,-1-1 0,0 1 0,-1 0 0,0-1 0,-1 1 0,0 0 0,0-1 0,-1 1 0,0-1 0,-6 17 0,-2-6-151,0 0-1,-1-1 0,-1 0 0,-1-1 1,-1 0-1,0-1 0,-1 0 1,-31 25-1,19-22-6674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93 24575,'-2'51'0,"-2"0"0,-2-1 0,-3 0 0,-15 51 0,5-10 0,14-60 0,-1-1 0,-19 55 0,51-217 0,-24 123 0,49-208 0,-39 174 0,2 0 0,38-77 0,-48 113 0,0 0 0,0 0 0,1 0 0,0 0 0,1 1 0,9-9 0,-14 14 0,0-1 0,1 1 0,-1 0 0,0 0 0,1 0 0,0 0 0,-1 0 0,1 1 0,-1-1 0,1 0 0,0 1 0,0-1 0,-1 1 0,1 0 0,0-1 0,0 1 0,-1 0 0,1 0 0,0 0 0,0 0 0,0 1 0,-1-1 0,1 0 0,0 1 0,0-1 0,-1 1 0,1 0 0,0 0 0,-1-1 0,1 1 0,-1 0 0,1 0 0,-1 0 0,1 1 0,1 1 0,2 3 0,1 0 0,-2 1 0,1-1 0,-1 1 0,0 0 0,0 1 0,-1-1 0,4 11 0,16 68 0,-18-67 0,10 53-341,-2 1 0,-4 0-1,1 96 1,-11-137-6485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3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24575,'0'-4'0,"0"2"0,0 7 0,0 11 0,0 13 0,0 15 0,0 14 0,0 16 0,0 14 0,5 10 0,1-11-8191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3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3144 0 24575,'5'37'0,"1"0"0,19 61 0,-12-53 0,21 104 0,23 230 0,-19 160 0,-3-23 0,-19-365 0,19 220 0,-28 2 0,-20-185 0,-41 197 0,-69 182 0,46-204 0,3-12 0,11-99 0,-160 410 0,1-156 0,-33 77 0,36-102 0,179-410 0,-2-3 0,-3-1 0,-3-2 0,-87 90 0,-3-28 0,-157 110 0,129-108 0,123-94 0,-309 256 0,262-210 0,-138 164 0,-183 250 0,405-488-273,0-1 0,-1 1 0,0-1 0,-8 6 0,-3-1-6553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3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24575,'-2'35'0,"-2"0"0,-2 0 0,-1-1 0,-1 0 0,-14 34 0,-2 16 0,10-35 0,1-6 0,2 0 0,1 1 0,-5 83 0,14-120 0,1-1 0,1 1 0,-1-1 0,1 1 0,1-1 0,-1 1 0,1-1 0,0 0 0,0 0 0,1 0 0,-1 0 0,1 0 0,1 0 0,-1-1 0,1 1 0,0-1 0,8 8 0,-5-8 0,-1 0 0,1 0 0,0-1 0,0 0 0,0 0 0,1-1 0,-1 0 0,1 0 0,0-1 0,0 0 0,0 0 0,0-1 0,16 1 0,-4-2 23,-1 0 0,1-2 1,0 0-1,32-9 0,73-29-1504,-54 12-5345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3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84 300 24575,'1'-13'0,"0"0"0,1 0 0,0 0 0,1 0 0,1 0 0,0 1 0,0-1 0,12-20 0,-46 91 0,14-30 0,1 0 0,2 0 0,1 2 0,1-1 0,-13 60 0,91-340 0,-32 152 0,-30 89 0,0 0 0,0 0 0,1 0 0,0 1 0,1-1 0,0 2 0,10-11 0,-14 17 0,-1 0 0,0 1 0,1-1 0,-1 0 0,1 1 0,-1 0 0,1 0 0,-1 0 0,1 0 0,0 0 0,0 0 0,0 0 0,-1 1 0,1 0 0,0-1 0,0 1 0,0 0 0,0 1 0,0-1 0,0 0 0,0 1 0,-1 0 0,1-1 0,0 1 0,0 0 0,-1 0 0,1 1 0,-1-1 0,1 1 0,3 2 0,7 5 0,-1 1 0,0 1 0,-1 0 0,14 17 0,-18-20 0,45 54-682,60 94-1,-74-96-6143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4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24575,'-4'-5'0,"-7"-1"0,3 5 0,9 12 0,3 13 0,10 17 0,8 15 0,4 12 0,8 8 0,2 10 0,0 5 0,-2 4 0,-1 1 0,-3-2 0,-1-3 0,-6-18-8191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4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1847 24575,'-113'-97'0,"5"-4"0,-103-124 0,59 32 0,122 148 0,2 0 0,-38-84 0,55 101 0,0 0 0,2-2 0,1 1 0,2-1 0,-6-60 0,11 67 0,1 1 0,1-1 0,2 0 0,0 1 0,1-1 0,1 1 0,1 0 0,18-41 0,-9 33 1,2 0 0,1 1-1,1 0 1,2 2 0,0 0-1,2 1 1,1 2 0,1 0-1,1 2 1,1 1 0,38-23-1,-18 15-14,2 3 0,1 2-1,1 2 1,1 2 0,0 2 0,70-13-1,-56 19-88,1 3-1,-1 3 1,1 3-1,0 2 1,0 4 0,0 3-1,117 24 1,-128-16 34,-2 1 0,0 3 0,-1 3 0,-1 2 0,0 1 0,-2 4 0,-2 1 0,0 2 0,65 58 0,-89-68 62,-2 1 0,0 2 1,-2 0-1,0 1 0,-2 1 0,-1 1 0,-1 1 0,-1 0 0,21 57 0,-30-64 11,0-1 0,-1 1 0,-2 0 0,0 1-1,-1-1 1,-1 0 0,-1 1 0,-1-1 0,-1 0 0,0 1-1,-2-1 1,-1-1 0,0 1 0,-2 0 0,-14 31 0,4-20 107,-1-1 1,-2 0 0,-1-1 0,-2-1 0,-1-2 0,0 0-1,-48 39 1,5-13 129,-2-3 0,-86 47-1,102-67-1605,13-8-5461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24575,'4'-1'0,"-1"0"0,0 0 0,0-1 0,0 1 0,-1-1 0,1 0 0,0 0 0,-1 0 0,1 0 0,2-2 0,19-13 0,-19 14 0,0 1 0,0 0 0,0 1 0,1-1 0,-1 1 0,1 0 0,-1 0 0,1 1 0,-1 0 0,1 0 0,-1 0 0,1 1 0,-1-1 0,1 1 0,-1 1 0,0-1 0,6 3 0,-4-1 0,-1 1 0,1 0 0,-1 0 0,0 0 0,0 1 0,-1 0 0,1 0 0,-1 1 0,-1-1 0,1 1 0,5 9 0,0 3 0,0 1 0,-1 0 0,-1 1 0,-1 0 0,0 0 0,-2 1 0,6 41 0,-11-59 0,4 26 0,-2 39 0,-2-62 0,0 1 0,0 0 0,-1-1 0,0 1 0,0-1 0,-1 1 0,0-1 0,0 0 0,-1 1 0,1-1 0,-1 0 0,-5 6 0,8-11 0,-1-1 0,1 1 0,-1 0 0,1 0 0,-1 0 0,0 0 0,1-1 0,-1 1 0,0 0 0,0-1 0,0 1 0,1 0 0,-1-1 0,0 1 0,0-1 0,0 0 0,0 1 0,0-1 0,0 0 0,0 1 0,0-1 0,0 0 0,0 0 0,0 0 0,0 0 0,0 0 0,0 0 0,-2 0 0,2-1 0,-1 0 0,1 0 0,0 0 0,-1 0 0,1-1 0,0 1 0,0 0 0,-1-1 0,1 1 0,0 0 0,0-1 0,1 0 0,-1 1 0,-1-4 0,-2-5 0,1-1 0,0 1 0,0-1 0,0-12 0,-2-28 0,3-1 0,2 1 0,2 0 0,3 0 0,1 0 0,3 1 0,17-55 0,-20 89 24,0-1 0,1 1 0,0 0 0,11-15 0,-13 24-173,0-1 1,0 1-1,1 0 1,0 1-1,0 0 1,0 0-1,1 0 1,0 1-1,13-8 1,13-2-6678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1080 24575,'-1'-2'0,"1"1"0,0-1 0,-1 0 0,1 0 0,-1 0 0,0 0 0,1 0 0,-1 1 0,0-1 0,0 0 0,0 0 0,-1 1 0,1-1 0,0 1 0,0-1 0,-1 1 0,1 0 0,-1 0 0,1-1 0,-1 1 0,0 0 0,0 0 0,1 1 0,-1-1 0,0 0 0,0 0 0,0 1 0,-2-1 0,1 0 0,0 0 0,1 1 0,-1-1 0,0 1 0,0 0 0,1-1 0,-1 1 0,0 1 0,0-1 0,0 0 0,1 1 0,-1-1 0,0 1 0,0 0 0,1 0 0,-1 0 0,1 0 0,-6 3 0,4 1 0,-1 1 0,1-1 0,0 1 0,0-1 0,1 1 0,0 0 0,0 1 0,0-1 0,1 0 0,0 1 0,0 0 0,0-1 0,1 1 0,-1 13 0,1 5 0,0-1 0,6 44 0,-2-39 0,1 0 0,2 0 0,1 0 0,13 33 0,-17-54 0,0 0 0,0 0 0,1-1 0,0 1 0,0-1 0,1 0 0,0 0 0,0-1 0,0 1 0,1-1 0,0-1 0,1 1 0,-1-1 0,1 0 0,0 0 0,0-1 0,0 0 0,1 0 0,11 4 0,-14-7 0,0 0 0,-1 0 0,1 0 0,0-1 0,0 0 0,0 0 0,-1 0 0,1 0 0,0-1 0,0 0 0,-1 0 0,1 0 0,0 0 0,-1-1 0,1 0 0,-1 0 0,0 0 0,0 0 0,0-1 0,0 0 0,0 1 0,0-2 0,0 1 0,-1 0 0,0-1 0,0 1 0,0-1 0,0 0 0,2-5 0,0 2 0,-1-1 0,-1 0 0,1 0 0,-1 0 0,-1 0 0,0 0 0,0 0 0,0-1 0,-1 1 0,0-1 0,-1 0 0,0 1 0,0-1 0,-1 1 0,-3-14 0,0 7 0,-1 1 0,-1 0 0,0 0 0,-1 0 0,0 1 0,-1 0 0,-1 1 0,-18-22 0,-8-2 0,-52-42 0,45 41 0,41 37 0,-25-28 0,26 27 0,0 1 0,-1-1 0,1 1 0,-1-1 0,1 1 0,0-1 0,0 0 0,-1 1 0,1-1 0,0 1 0,0-1 0,0 0 0,0 1 0,-1-1 0,1 0 0,0 1 0,0-1 0,0 0 0,1 1 0,-1-1 0,0 0 0,0 1 0,0-1 0,0 0 0,1 1 0,-1-1 0,0 1 0,0-1 0,1 0 0,-1 1 0,0-1 0,1 1 0,-1-1 0,1 1 0,-1-1 0,1 1 0,-1 0 0,1-1 0,-1 1 0,1-1 0,-1 1 0,1 0 0,0 0 0,-1-1 0,1 1 0,0 0 0,-1 0 0,1 0 0,0 0 0,0-1 0,45-9 0,60-8 0,14-2 0,-91 13 0,31-5 0,0-3 0,-2-3 0,82-36 0,-102 29 0,-36 24 0,0-1 0,0 1 0,-1-1 0,1 0 0,-1 1 0,1-1 0,-1 0 0,0 0 0,1 0 0,-1 0 0,0 0 0,0-1 0,-1 1 0,1 0 0,0 0 0,0-3 0,-1 4 0,0 0 0,0 1 0,0-1 0,0 0 0,-1 1 0,1-1 0,0 1 0,0-1 0,0 0 0,-1 1 0,1-1 0,0 1 0,-1-1 0,1 0 0,0 1 0,-1-1 0,1 1 0,-1-1 0,1 1 0,0-1 0,-1 1 0,0 0 0,1-1 0,-1 1 0,1 0 0,-1-1 0,1 1 0,-1 0 0,0 0 0,1-1 0,-1 1 0,1 0 0,-1 0 0,0 0 0,1 0 0,-1 0 0,0 0 0,1 0 0,-1 0 0,0 0 0,1 0 0,-1 0 0,0 0 0,1 1 0,-1-1 0,1 0 0,-1 0 0,0 1 0,1-1 0,-2 1 0,-30 15 0,26-11 0,0 0 0,1 1 0,-1 0 0,1 0 0,1 0 0,-1 1 0,1 0 0,0-1 0,0 1 0,1 1 0,-4 12 0,4-9 0,0 1 0,1 0 0,1 0 0,0 0 0,1 0 0,0 0 0,1 13 0,3-2 0,0 0 0,2 0 0,0 0 0,2-1 0,0 0 0,1 0 0,16 26 0,-17-35 0,0 0 0,0-1 0,2 1 0,-1-2 0,2 1 0,-1-1 0,1-1 0,20 14 0,-27-21 0,0 0 0,1-1 0,-1 0 0,1 0 0,-1 0 0,1 0 0,0-1 0,-1 0 0,1 0 0,0 0 0,0 0 0,0-1 0,0 0 0,0 0 0,0 0 0,0-1 0,0 1 0,0-1 0,0 0 0,-1-1 0,1 1 0,0-1 0,-1 0 0,1 0 0,-1-1 0,1 1 0,-1-1 0,0 0 0,6-6 0,0-1 0,0 0 0,-1 0 0,-1-2 0,1 1 0,-2-1 0,0 0 0,0 0 0,-1-1 0,-1 0 0,0 0 0,0 0 0,-2 0 0,0-1 0,3-20 0,-3 1 0,-1-1 0,-1 0 0,-1 1 0,-11-65 0,-5 12 0,-5 1 0,-46-123 0,-94-149 0,151 338 0,4 4 0,-2 0 0,0 1 0,0 0 0,-1 1 0,-1 0 0,0 0 0,-21-19 0,30 31 0,1 0 0,-1 0 0,0 1 0,0-1 0,0 1 0,0-1 0,0 1 0,0-1 0,0 1 0,0 0 0,0-1 0,0 1 0,0 0 0,0 0 0,0-1 0,0 1 0,-1 0 0,1 1 0,1-1 0,-1 0 0,0 0 0,1 1 0,-1-1 0,1 0 0,-1 1 0,1-1 0,-1 0 0,1 1 0,0-1 0,-1 1 0,1-1 0,-1 1 0,1-1 0,0 1 0,-1-1 0,1 1 0,0-1 0,0 1 0,-1 0 0,0 3 0,0 1 0,0-1 0,1 0 0,0 0 0,-1 0 0,1 1 0,1 3 0,3 23 0,1 0 0,2-1 0,16 47 0,43 88 0,-52-131 0,150 324 0,-46-106 0,-107-227 0,-6-12 0,0 0 0,1-1 0,1 0 0,0 0 0,10 13 0,-16-24 0,1 0 0,-1 1 0,0-1 0,1 0 0,-1 0 0,1 0 0,-1 0 0,1 0 0,0-1 0,-1 1 0,1 0 0,0-1 0,0 1 0,-1-1 0,1 1 0,0-1 0,0 0 0,0 0 0,-1 0 0,1 0 0,0 0 0,0 0 0,0-1 0,-1 1 0,1 0 0,0-1 0,0 0 0,-1 1 0,1-1 0,0 0 0,-1 0 0,1 0 0,-1 0 0,1 0 0,-1 0 0,1 0 0,-1-1 0,2-1 0,5-5 0,0-1 0,0 0 0,-1 0 0,11-17 0,3-12 0,-1 0 0,-2-1 0,-2 0 0,-1-2 0,-2 0 0,-2 0 0,-2-1 0,-2-1 0,-1 1 0,-2-1 0,-3-61 0,-3 140 0,4 43 0,2-46 0,2 0 0,19 64 0,-22-88 0,0 1 0,1-1 0,0 0 0,1 0 0,0 0 0,0 0 0,1-1 0,0 0 0,0 0 0,1-1 0,0 0 0,0 0 0,1 0 0,11 7 0,-14-12 0,0 0 0,0 0 0,0 0 0,0-1 0,0 1 0,0-1 0,0-1 0,0 1 0,0-1 0,0 1 0,1-2 0,-1 1 0,0 0 0,0-1 0,0 0 0,0 0 0,0-1 0,0 1 0,0-1 0,0 0 0,0-1 0,-1 1 0,1-1 0,-1 0 0,0 0 0,6-5 0,-2 2 0,-1-1 0,0 0 0,-1 0 0,1-1 0,-1 0 0,-1 0 0,1 0 0,-2-1 0,1 0 0,-1 0 0,0 0 0,-1 0 0,3-12 0,-2-1 0,-1-1 0,0-43 0,-3 54 0,-1 0 0,0 0 0,-1-1 0,0 1 0,-1 0 0,-8-22 0,11 34 0,0 0 0,0 0 0,0-1 0,0 1 0,0 0 0,0 0 0,0 0 0,0 0 0,0-1 0,0 1 0,0 0 0,0 0 0,0 0 0,0 0 0,0-1 0,0 1 0,0 0 0,0 0 0,-1 0 0,1 0 0,0-1 0,0 1 0,0 0 0,0 0 0,0 0 0,0 0 0,0 0 0,-1 0 0,1 0 0,0-1 0,0 1 0,0 0 0,0 0 0,0 0 0,-1 0 0,1 0 0,0 0 0,0 0 0,0 0 0,0 0 0,-1 0 0,1 0 0,0 0 0,0 0 0,0 0 0,0 0 0,-1 0 0,1 0 0,0 0 0,0 0 0,0 0 0,0 0 0,-1 0 0,1 0 0,0 1 0,-3 12 0,3 19 0,3-15 15,0 0 0,1-1 0,1 1 0,1-1 0,0-1 0,1 1 0,16 25 0,-18-33-108,1 0 0,-1-1 1,1 0-1,0 0 0,1 0 0,0-1 0,0 0 0,0 0 1,1 0-1,0-1 0,0 0 0,0-1 0,1 0 1,0 0-1,13 3 0,3-2-6733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4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140 947 24575,'0'-1'0,"0"-17"0,0-1 0,-7-33 0,6 47 0,0 0 0,-1 0 0,1 1 0,-1-1 0,0 1 0,-1-1 0,-2-3 0,4 6 0,0 0 0,-1 1 0,1-1 0,0 1 0,-1-1 0,1 1 0,-1 0 0,0 0 0,1 0 0,-1 0 0,0 0 0,0 0 0,0 0 0,0 0 0,0 1 0,0-1 0,-3 0 0,3 1 0,0 0 0,-1 0 0,1 1 0,-1-1 0,1 0 0,0 1 0,-1 0 0,1-1 0,0 1 0,0 0 0,-1 0 0,1 0 0,0 1 0,0-1 0,0 0 0,0 1 0,1-1 0,-1 1 0,0 0 0,1-1 0,-1 1 0,1 0 0,-1 0 0,1 0 0,0 0 0,-2 4 0,-1 2 0,0 1 0,1 0 0,0-1 0,0 2 0,-2 12 0,3-11 0,0 1 0,1-1 0,0 1 0,1-1 0,0 1 0,0 0 0,2-1 0,-1 1 0,1-1 0,1 0 0,0 1 0,1-1 0,0 0 0,1-1 0,0 1 0,0-1 0,1 0 0,1 0 0,-1-1 0,11 11 0,-14-17 0,1 0 0,0 1 0,0-1 0,0-1 0,0 1 0,1-1 0,-1 1 0,1-1 0,-1-1 0,1 1 0,0-1 0,0 1 0,0-1 0,0-1 0,6 1 0,-2-1 0,-1 0 0,1-1 0,-1 0 0,1-1 0,-1 0 0,1 0 0,-1 0 0,11-6 0,-5 1 0,0-1 0,0 0 0,-1 0 0,0-1 0,-1-1 0,0 0 0,-1-1 0,0 0 0,14-18 0,-15 12 0,0 1 0,-2-2 0,0 1 0,-1-1 0,0 0 0,-2 0 0,0-1 0,-1 0 0,-1 0 0,0 0 0,-2 0 0,-2-38 0,-4-4 0,-2 1 0,-28-104 0,5 46 0,-81-202 0,93 285 0,18 35 0,0-1 0,0 1 0,-1 0 0,1-1 0,0 1 0,0 0 0,0-1 0,0 1 0,0 0 0,-1-1 0,1 1 0,0 0 0,0 0 0,0-1 0,-1 1 0,1 0 0,0 0 0,0-1 0,-1 1 0,1 0 0,0 0 0,-1 0 0,1 0 0,0-1 0,-1 1 0,1 0 0,0 0 0,-1 0 0,1 0 0,0 0 0,-1 0 0,1 0 0,0 0 0,-1 0 0,1 0 0,0 0 0,-1 0 0,1 0 0,0 0 0,-1 0 0,1 0 0,0 1 0,-1-1 0,1 0 0,0 0 0,-1 0 0,1 1 0,-5 17 0,5 2 0,0 0 0,2 0 0,0 0 0,7 28 0,27 83 0,-28-104 0,33 95 0,63 134 0,75 107 0,-94-215-1365,-68-118-5461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4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199 506 24575,'-7'-15'0,"0"0"0,-1 1 0,0 0 0,-1 0 0,-1 1 0,-11-12 0,-9-15 0,-1 1 0,22 29 0,0-1 0,0-1 0,1 1 0,1-1 0,0 0 0,-10-27 0,16 37 0,1 0 0,0-1 0,-1 1 0,1 0 0,0-1 0,1 1 0,-1 0 0,0-1 0,1 1 0,-1 0 0,1-1 0,0 1 0,-1 0 0,1 0 0,0 0 0,1 0 0,-1 0 0,0 0 0,0 0 0,1 0 0,0 0 0,-1 0 0,1 1 0,0-1 0,-1 1 0,1-1 0,0 1 0,0 0 0,4-2 0,8-4 0,0 0 0,1 1 0,23-6 0,-10 2 0,68-31 30,-53 21-728,73-23 1,-103 40-6129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24 100 24575,'-5'-5'0,"-6"-6"0,4-1 0,7 2 0,9 2 0,11 2 0,8-1 0,8-1 0,7 2 0,1-4 0,2 1 0,-6 1-8191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4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34 293 24575,'-4'-5'0,"0"1"0,0 0 0,0-1 0,0 0 0,1 0 0,-4-6 0,7 9 0,-1 1 0,1 0 0,-1-1 0,1 1 0,0 0 0,-1-1 0,1 1 0,0-1 0,0 1 0,0 0 0,0-1 0,0 1 0,0-1 0,0 1 0,1-1 0,-1 1 0,0 0 0,1-1 0,-1 1 0,1 0 0,0-1 0,-1 1 0,1 0 0,0 0 0,0 0 0,0-1 0,0 1 0,0 0 0,0 0 0,0 0 0,1 0 0,8-7 0,1 2 0,-1 0 0,1 0 0,0 1 0,0 0 0,15-4 0,75-16 0,-67 18 0,427-73 0,-127 26 0,-324 53 47,-18 4-1459,-8 1-5414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16:4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20 276 24575,'-2'0'0,"1"1"0,0-1 0,0 0 0,0 0 0,0 0 0,0 0 0,0 0 0,0-1 0,0 1 0,0 0 0,0 0 0,0-1 0,0 1 0,0 0 0,0-1 0,0 1 0,-1-2 0,2 2 0,0-1 0,1 1 0,-1-1 0,0 1 0,0-1 0,0 1 0,0-1 0,1 1 0,-1 0 0,0-1 0,1 1 0,-1-1 0,0 1 0,1 0 0,-1-1 0,0 1 0,1 0 0,-1-1 0,1 1 0,-1 0 0,0 0 0,1-1 0,-1 1 0,1 0 0,40-19 0,157-52 0,362-78 0,-457 130-1365,-67 15-5461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84 24575,'1'-1'0,"1"0"0,-1 0 0,0 0 0,0 0 0,-1 0 0,1 0 0,0 0 0,0 0 0,0 0 0,-1-1 0,1 1 0,0 0 0,-1-1 0,1 1 0,-1 0 0,0-1 0,0 1 0,1 0 0,-1-1 0,0 1 0,0-1 0,0 1 0,0-1 0,0 1 0,-1 0 0,1-1 0,0 1 0,-1 0 0,1-1 0,-1 1 0,1 0 0,-1-1 0,0 1 0,1 0 0,-1 0 0,0 0 0,0-1 0,0 1 0,0 0 0,0 0 0,0 0 0,0 1 0,-2-2 0,-1-2 0,-1 1 0,0 0 0,-1 0 0,1 1 0,-1-1 0,1 1 0,-1 0 0,0 1 0,-6-2 0,-7 1 0,0 1 0,0 1 0,0 0 0,-1 2 0,1 0 0,1 1 0,-1 1 0,0 0 0,-19 9 0,22-8 0,1 2 0,0 0 0,0 0 0,1 1 0,-1 1 0,2 1 0,-1 0 0,2 0 0,-1 2 0,-18 21 0,26-26 0,0-1 0,1 1 0,0-1 0,0 1 0,1 0 0,0 1 0,0-1 0,1 0 0,0 1 0,0 0 0,1-1 0,-1 1 0,2 0 0,-1 0 0,1 0 0,1 0 0,-1-1 0,1 1 0,2 8 0,1-3 0,0-1 0,1 1 0,1-1 0,0 0 0,0-1 0,1 1 0,1-1 0,-1 0 0,2-1 0,14 14 0,3-1 0,1-1 0,1-2 0,1 0 0,1-2 0,35 15 0,15 11 0,-75-41 0,0-1 0,-1 1 0,1 1 0,-1-1 0,0 1 0,0-1 0,4 6 0,-7-8 0,-1 0 0,1 0 0,-1 0 0,1 0 0,-1 0 0,1 0 0,-1 0 0,0 0 0,0 0 0,1 0 0,-1 0 0,0 0 0,0 0 0,0 0 0,0 0 0,0 0 0,0 0 0,0 0 0,-1 0 0,1 0 0,0 0 0,-1 0 0,1 0 0,0 0 0,-1 0 0,1 0 0,-1 0 0,0 0 0,1 0 0,-1 0 0,0-1 0,1 1 0,-1 0 0,0 0 0,0-1 0,0 1 0,1-1 0,-1 1 0,0-1 0,0 1 0,0-1 0,-2 1 0,-12 7 0,0-1 0,0 0 0,-1-1 0,0-1 0,-19 4 0,-87 11 0,110-18 0,10-2-15,-21 4-255,-1-2 0,1 0 0,-1-1 0,-25-3 0,21-3-6556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54 337 24575,'0'-5'0,"-1"0"0,1 1 0,-1-1 0,0 1 0,0-1 0,-3-5 0,4 9 0,-1-1 0,1 1 0,-1-1 0,0 1 0,0-1 0,0 1 0,1 0 0,-1-1 0,-1 1 0,1 0 0,0 0 0,0-1 0,0 1 0,-1 0 0,1 0 0,0 0 0,-1 1 0,1-1 0,-1 0 0,-1 0 0,2 1 0,1 0 0,-1 0 0,0 0 0,1 0 0,-1 0 0,0 0 0,1 1 0,-1-1 0,0 0 0,1 0 0,-1 1 0,1-1 0,-1 0 0,0 1 0,1-1 0,-1 1 0,1-1 0,-1 0 0,1 1 0,-1-1 0,1 1 0,0 0 0,-1-1 0,1 1 0,0-1 0,-1 1 0,1 0 0,0-1 0,-1 1 0,1-1 0,0 1 0,0 0 0,0-1 0,0 1 0,0 0 0,0 0 0,0-1 0,0 1 0,0 0 0,0-1 0,0 2 0,3 35 0,-2-32 0,11 143 0,-7 163 0,-17-535 0,-2-28 0,14 247 0,0-28 0,1 0 0,2 1 0,12-60 0,-13 83 0,1 0 0,0 1 0,1 0 0,-1-1 0,2 1 0,-1 1 0,1-1 0,8-9 0,-10 13 0,1 0 0,0 1 0,0-1 0,0 1 0,1 0 0,-1 0 0,1 1 0,0-1 0,-1 1 0,1 0 0,0 0 0,0 1 0,1-1 0,-1 1 0,7-1 0,-2 2 0,0 1 0,0 0 0,0 0 0,-1 1 0,1 0 0,-1 0 0,1 1 0,-1 1 0,0 0 0,0 0 0,0 0 0,-1 1 0,1 1 0,-1-1 0,0 1 0,-1 1 0,11 10 0,-13-11 0,1 0 0,-1 0 0,0 1 0,0 0 0,-1 0 0,0 0 0,0 0 0,-1 1 0,4 13 0,-5-16 0,-1 0 0,0 0 0,-1 0 0,1 1 0,-1-1 0,0 0 0,-1 1 0,1-1 0,-1 0 0,0 0 0,0 1 0,-1-1 0,1 0 0,-1 0 0,-5 8 0,0-2-151,-2 0-1,0 0 0,0-1 0,-1 0 1,0 0-1,0-1 0,-1 0 1,-13 7-1,-42 27-6674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25 24575,'0'-1'0,"1"-1"0,-1 0 0,1 1 0,-1-1 0,1 0 0,0 1 0,-1-1 0,1 1 0,0-1 0,0 1 0,0 0 0,1-2 0,-1 3 0,-1-1 0,0 1 0,0 0 0,1 0 0,-1-1 0,0 1 0,0 0 0,1 0 0,-1-1 0,0 1 0,0 0 0,1 0 0,-1 0 0,0 0 0,1 0 0,-1-1 0,0 1 0,1 0 0,-1 0 0,0 0 0,1 0 0,-1 0 0,0 0 0,1 0 0,-1 0 0,0 0 0,1 0 0,-1 0 0,0 1 0,1-1 0,-1 0 0,0 0 0,1 0 0,-1 0 0,0 0 0,1 1 0,-1-1 0,0 0 0,0 0 0,1 0 0,-1 1 0,0-1 0,0 0 0,1 0 0,-1 1 0,0-1 0,0 0 0,0 1 0,0-1 0,1 0 0,-1 1 0,0-1 0,0 0 0,0 1 0,0-1 0,0 0 0,0 1 0,0-1 0,0 0 0,0 1 0,0-1 0,0 0 0,0 1 0,0-1 0,0 0 0,-1 1 0,6 40 0,-3 1 0,-3 63 0,-1-29 0,2 50 0,-7 395 0,-33-2 0,-23-67 0,-16 128 0,54-420-4,13-96-450,2 2 1,-1 111-1,11-165-6372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24575,'0'-3'0,"0"0"0,0 1 0,1-1 0,-1 1 0,1-1 0,0 1 0,0-1 0,2-3 0,4 2 0,1 16 0,39 210 0,-35-152 0,111 806 0,-108-742 0,69 985 0,-103-366 0,16-727 0,2-16 0,0-1 0,0 1 0,0-1 0,1 1 0,1-1 0,-1 1 0,2-1 0,-1 1 0,1-1 0,4 10 0,-6-18-28,1 0-1,-1-1 1,0 1-1,1 0 1,-1-1 0,1 1-1,-1 0 1,1-1-1,-1 1 1,1-1-1,-1 1 1,1-1-1,0 0 1,-1 1 0,1-1-1,0 1 1,-1-1-1,1 0 1,0 0-1,0 1 1,-1-1-1,1 0 1,0 0 0,-1 0-1,1 0 1,0 0-1,0 0 1,0 0-1,-1 0 1,1 0-1,0 0 1,-1 0 0,1-1-1,0 1 1,0 0-1,-1 0 1,1-1-1,0 1 1,-1-1-1,1 1 1,0 0 0,-1-1-1,1 1 1,-1-1-1,1 1 1,-1-1-1,1 0 1,20-16-6798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5 183 24575,'0'0'0,"-1"-1"0,1 1 0,0 0 0,-1 0 0,1-1 0,0 1 0,0 0 0,-1-1 0,1 1 0,0 0 0,0-1 0,0 1 0,-1 0 0,1-1 0,0 1 0,0 0 0,0-1 0,0 1 0,0-1 0,0 1 0,0 0 0,0-1 0,0 1 0,0-1 0,0 1 0,0 0 0,0-1 0,0 1 0,0 0 0,0-1 0,0 1 0,0-1 0,1 1 0,12-8 0,26 4 0,-36 3 0,352-4 8,-158 6-156,1073-26-2662,153-1-752,-545 25 578,417-5 2416,-148-52 2897,-1086 52-592,79-17-1,-108 15-5665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24575,'6'4'0,"0"0"0,0-1 0,0 0 0,0 0 0,0-1 0,1 1 0,-1-1 0,1-1 0,0 1 0,11 0 0,-5 1 0,133 18-23,176 3 0,-225-19-113,1933 54-5212,-1576-51 4866,-137-3 280,1726 27-4095,-574-55 4711,-1413 20-448,-25 2 708,0-1-1,-1-1 0,55-14 1,-84 17-522,0 0 0,0 0 0,0-1 0,0 1 0,0 0-1,0-1 1,0 1 0,0-1 0,0 1 0,0-1 0,0 1 0,-1-1 0,1 1 0,0-1 0,0 0 0,-1 0 0,1 1 0,0-1-1,0-1 1,-1 1-66,0 1 0,0-1 0,0 1 0,-1-1-1,1 1 1,0-1 0,0 1 0,0-1 0,-1 1 0,1-1-1,0 1 1,-1-1 0,1 1 0,0 0 0,-1-1-1,1 1 1,-1-1 0,1 1 0,-1 0 0,1 0 0,-1-1-1,1 1 1,-1 0 0,0-1 0,-46-14 1906,40 13-1904,-19-5-1280,2 1-5634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24575,'8'-1'0,"0"0"0,-1 0 0,1 0 0,12-5 0,-13 3 0,-1 2 0,0-1 0,1 1 0,-1 0 0,11-1 0,-14 3 0,0-1 0,0 0 0,-1 1 0,1 0 0,0-1 0,-1 1 0,1 0 0,0 1 0,-1-1 0,0 0 0,1 1 0,-1-1 0,0 1 0,1 0 0,-1 0 0,0 0 0,2 3 0,2 2 0,-1 1 0,1 0 0,-2 0 0,1 0 0,-1 0 0,5 17 0,13 59 0,-14-50 0,22 104 13,14 185 0,-14 146-187,-20-277-261,8 129 331,51 775 91,-46-692-38,-35-2 686,-13-247-437,11-76-1645,10-53-5379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54 409 24575,'1'0'0,"-1"0"0,0 0 0,1 0 0,-1 0 0,1 0 0,-1 0 0,0 0 0,1 0 0,-1 0 0,1 0 0,-1 0 0,0-1 0,1 1 0,-1 0 0,0 0 0,1 0 0,-1-1 0,0 1 0,1 0 0,-1 0 0,0-1 0,1 1 0,-1 0 0,0 0 0,0-1 0,1 1 0,-1-1 0,0 1 0,0 0 0,0-1 0,0 1 0,1-1 0,-6 16 0,0 28 0,3 65 0,3-75 0,-2-1 0,-1 1 0,-1-1 0,-8 34 0,10-64 0,1 0 0,-1 1 0,1-1 0,-1 0 0,0 0 0,0 0 0,0 0 0,0 0 0,-1 0 0,1 0 0,0 0 0,-1 0 0,1 0 0,-4 2 0,5-4 0,0 0 0,-1 0 0,1 0 0,0 0 0,-1 0 0,1 0 0,0 0 0,-1 0 0,1 0 0,0 0 0,-1 0 0,1 0 0,0 0 0,-1 0 0,1 0 0,0 0 0,0 0 0,-1 0 0,1 0 0,0 0 0,-1 0 0,1-1 0,0 1 0,0 0 0,-1 0 0,1 0 0,0-1 0,0 1 0,-1 0 0,1 0 0,0-1 0,0 1 0,-1-1 0,-5-22 0,5-5 0,1-1 0,2 1 0,0-1 0,14-54 0,-6 28 0,15-83 0,50-154 0,-72 282 0,0 0 0,1 1 0,1 0 0,-1 0 0,1 0 0,8-10 0,-12 18 0,-1 0 0,1 0 0,0 0 0,0 0 0,0 1 0,0-1 0,0 0 0,0 0 0,0 1 0,0-1 0,0 0 0,1 1 0,-1-1 0,0 1 0,0-1 0,1 1 0,-1 0 0,0 0 0,0-1 0,1 1 0,-1 0 0,2 0 0,-1 1 0,0 0 0,0 0 0,0 0 0,-1 1 0,1-1 0,0 0 0,-1 1 0,1-1 0,0 1 0,-1 0 0,0-1 0,1 1 0,-1 0 0,0 0 0,0 0 0,0 0 0,0 0 0,0 3 0,12 31 0,-2 0 0,-2 0 0,-1 1 0,4 50 0,-6-41 0,64 566-1365,-67-563-5461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93 24575,'-4'-5'0,"-7"-5"0,-6-7 0,-4-5 0,6 2 0,5 8 0,9 7 0,9 4 0,13 2 0,8 1 0,7 0 0,3 0 0,4-1 0,-6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644 249 24575,'2'-52'0,"-1"33"0,0 0 0,-1 1 0,-1-1 0,-1 1 0,-5-27 0,6 42 0,0 0 0,-1-1 0,1 1 0,-1 0 0,0 0 0,1 0 0,-2 0 0,1 0 0,0 0 0,-1 1 0,1-1 0,-1 1 0,1-1 0,-1 1 0,0 0 0,0 0 0,0 1 0,-1-1 0,1 0 0,0 1 0,-1 0 0,1 0 0,0 0 0,-1 0 0,0 1 0,1-1 0,-1 1 0,1 0 0,-1 0 0,-4 0 0,-10 2 0,-1 0 0,0 1 0,0 1 0,-24 8 0,36-10 0,-31 10 0,-42 18 0,69-25 0,1 0 0,-1 1 0,1 0 0,0 0 0,0 1 0,1 1 0,0 0 0,-12 12 0,19-17 0,-1 1 0,0-1 0,1 1 0,0 0 0,0 0 0,0 0 0,0 0 0,0 0 0,1 0 0,0 1 0,0-1 0,0 0 0,1 1 0,-1-1 0,1 0 0,0 1 0,1 5 0,0-3 0,1 0 0,0 0 0,0-1 0,0 1 0,1-1 0,0 0 0,1 0 0,-1 0 0,1 0 0,5 6 0,7 6 0,1-1 0,1-1 0,0-1 0,1 0 0,28 17 0,14 2 0,117 47 0,12 5 0,-183-82 0,-1 0 0,1 0 0,-1 0 0,0 1 0,0-1 0,-1 2 0,10 10 0,-14-15 0,0 0 0,0 0 0,0 1 0,-1-1 0,1 0 0,-1 1 0,1-1 0,-1 1 0,1-1 0,-1 1 0,0-1 0,0 1 0,1-1 0,-1 1 0,0-1 0,-1 1 0,1 2 0,-1-2 0,0 0 0,0 0 0,0 0 0,0 0 0,0-1 0,-1 1 0,1 0 0,0 0 0,-1-1 0,1 1 0,-1-1 0,0 0 0,0 1 0,1-1 0,-1 0 0,-2 1 0,-14 7 0,-1 0 0,0-1 0,0-1 0,-40 8 0,-89 9 0,112-19 0,-349 27-1365,270-28-5461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151 320 24575,'-3'-16'0,"-3"37"0,3-7 0,-48 167 0,-13 51 0,41-151 0,76-255 0,34-197 0,-72 300 0,-12 61 0,23-92 0,-23 93 0,0 0 0,1 0 0,0 0 0,1 1 0,-1 0 0,2 0 0,-1 0 0,11-11 0,-14 17 0,-1 0 0,1 1 0,0 0 0,0-1 0,0 1 0,0 0 0,0 0 0,0 0 0,0 0 0,0 0 0,0 0 0,0 1 0,1-1 0,-1 1 0,0-1 0,0 1 0,1 0 0,-1 0 0,0 0 0,1 0 0,-1 0 0,0 1 0,0-1 0,1 1 0,-1-1 0,0 1 0,0 0 0,0 0 0,0 0 0,0 0 0,0 0 0,0 1 0,0-1 0,0 0 0,-1 1 0,1-1 0,1 3 0,7 6 0,-1 1 0,0 0 0,-1 0 0,11 20 0,3 9 0,-2 0 0,-2 2 0,-2 0 0,11 47 0,-6-3 0,10 97 0,-21-81-1365,-8-66-5461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4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102 257 24575,'-3'-19'0,"-4"33"0,-5 36 0,12-49 0,-18 93 0,7-34 0,-30 98 0,31-136 0,11-36 0,10-37 0,133-421 0,-140 460 0,16-38 0,-18 47 0,-1 0 0,1 0 0,-1 0 0,1 0 0,0 1 0,0-1 0,0 1 0,0 0 0,1-1 0,-1 1 0,1 0 0,-1 0 0,4-1 0,-5 2 0,0 1 0,0 0 0,0 0 0,0 0 0,1 0 0,-1 0 0,0 0 0,0 0 0,0 0 0,0 0 0,0 0 0,0 0 0,0 1 0,0-1 0,0 0 0,0 1 0,0-1 0,0 1 0,0-1 0,0 1 0,0 0 0,0-1 0,0 1 0,-1 0 0,1 0 0,0-1 0,0 1 0,-1 0 0,1 0 0,-1 0 0,2 1 0,15 33 0,-17-35 0,13 41 0,-2 0 0,-1 0 0,6 70 0,-4-24 0,14 154-1365,-25-212-5461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 24575,'-4'-5'0,"-7"-1"0,-6 0 0,5 1 0,14 2 0,10 1 0,13 1 0,12-4 0,9-2 0,10 1 0,-4 2-8191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24575,'32'100'0,"-24"-65"0,-2 0 0,-1 1 0,0 35 0,-6 106 0,1-175 0,-1-152 0,-2 52 0,11-105 0,-7 192 0,1-1 0,0 0 0,1 1 0,0-1 0,0 1 0,8-15 0,-9 22 0,0 0 0,0 1 0,1 0 0,-1-1 0,1 1 0,0 0 0,0 0 0,0 1 0,0-1 0,0 0 0,1 1 0,-1 0 0,1 0 0,0 0 0,-1 0 0,1 1 0,0-1 0,0 1 0,0 0 0,0 0 0,7 0 0,5 0 0,0 0 0,0 1 0,-1 1 0,1 1 0,18 3 0,-28-4 0,-1 0 0,1 1 0,0 0 0,-1 0 0,1 0 0,-1 0 0,0 1 0,1 0 0,-1 0 0,-1 0 0,1 1 0,0-1 0,-1 1 0,0 0 0,0 1 0,7 9 0,-10-12 0,0 0 0,0 0 0,0 0 0,0 0 0,0 1 0,-1-1 0,1 0 0,-1 1 0,0-1 0,1 0 0,-1 1 0,0-1 0,-1 0 0,1 1 0,0-1 0,-1 1 0,1-1 0,-2 4 0,0-2 0,0 1 0,-1-1 0,1 0 0,-1 0 0,0-1 0,0 1 0,0-1 0,-7 7 0,-5 1 0,-1 0 0,0-1 0,-28 13 0,43-22 0,-18 7 0,-41 11 0,46-15 0,0 0 0,0 0 0,1 2 0,-1 0 0,-20 12 0,33-18 0,1 1 0,-1-1 0,1 1 0,-1-1 0,0 1 0,1-1 0,-1 1 0,1-1 0,0 1 0,-1 0 0,1-1 0,-1 1 0,1-1 0,0 1 0,0 0 0,-1-1 0,1 1 0,0 0 0,0 0 0,0-1 0,0 1 0,-1 0 0,1-1 0,0 1 0,1 0 0,-1 0 0,0-1 0,0 1 0,0 0 0,0-1 0,0 1 0,1 0 0,-1-1 0,0 1 0,1 0 0,-1-1 0,0 1 0,1 0 0,-1-1 0,1 1 0,-1-1 0,1 1 0,-1-1 0,1 1 0,-1-1 0,1 0 0,0 1 0,-1-1 0,1 1 0,0-1 0,0 0 0,38 20 0,-36-19 0,52 20 0,50 22 0,-94-38 0,0 2 0,0-1 0,-1 1 0,0 1 0,0 0 0,17 18 0,-25-24 0,0 0 0,0 1 0,0-1 0,0 1 0,0 0 0,-1-1 0,1 1 0,-1 0 0,0 0 0,1 0 0,-1 0 0,-1 0 0,1 0 0,0 0 0,-1 1 0,0-1 0,1 0 0,-1 0 0,0 1 0,-1-1 0,1 0 0,-1 0 0,1 0 0,-1 0 0,0 0 0,0 0 0,0 0 0,-1 0 0,1 0 0,-1 0 0,1 0 0,-1-1 0,0 1 0,0-1 0,0 1 0,-1-1 0,1 0 0,0 0 0,-4 2 0,-3 4 0,-1-1 0,0-1 0,0 0 0,0 0 0,-1-1 0,0-1 0,0 0 0,0 0 0,-18 3 0,14-5-227,0 0-1,0 0 1,0-2-1,1 0 1,-25-3-1,10-3-6598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17 269 24575,'0'0'0,"0"-1"0,0 1 0,0 0 0,0 0 0,0-1 0,0 1 0,0 0 0,0-1 0,0 1 0,0 0 0,0-1 0,0 1 0,0 0 0,0 0 0,0-1 0,0 1 0,0 0 0,0-1 0,0 1 0,0 0 0,0 0 0,-1-1 0,1 1 0,0 0 0,0 0 0,0-1 0,-1 1 0,1 0 0,0 0 0,0 0 0,0-1 0,-1 1 0,1 0 0,0 0 0,0 0 0,-1 0 0,1 0 0,0-1 0,-1 1 0,1 0 0,0 0 0,0 0 0,-1 0 0,1 0 0,0 0 0,-1 0 0,1 0 0,0 0 0,-1 0 0,1 0 0,0 0 0,-1 0 0,0 1 0,1-1 0,-1 1 0,1 0 0,-1-1 0,1 1 0,-1-1 0,1 1 0,-1 0 0,1-1 0,-1 1 0,1 0 0,0-1 0,-1 1 0,1 0 0,0 0 0,0-1 0,0 1 0,-1 0 0,1 0 0,0-1 0,0 1 0,0 0 0,0 1 0,5 33 0,2-1 0,19 61 0,-15-59 0,-1 1 0,4 37 0,-15-96 0,2-1 0,0 1 0,1-1 0,1 1 0,12-41 0,0 7 0,32-70 0,-39 107 0,43-91 0,-45 100 0,-1 1 0,1-1 0,1 1 0,0 1 0,0-1 0,1 1 0,0 0 0,13-9 0,-19 15 0,0 1 0,0 0 0,0-1 0,0 1 0,0 0 0,0 0 0,0 0 0,1 1 0,-1-1 0,0 0 0,1 1 0,-1-1 0,0 1 0,1 0 0,-1 0 0,0 0 0,1 0 0,-1 0 0,1 1 0,-1-1 0,4 2 0,-3-1 0,0 1 0,-1 0 0,1 0 0,-1 0 0,1 0 0,-1 0 0,0 1 0,0-1 0,0 1 0,0-1 0,0 1 0,0 0 0,2 5 0,3 9 0,-1 0 0,-1 1 0,-1-1 0,3 26 0,-6-40 0,13 125-379,-6 238-1,-9-320-226,1-1-6220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38 116 24575,'-5'-5'0,"-1"-6"0,-5-1 0,0-4 0,6 2 0,9 3 0,9 3 0,10 3 0,12 2 0,8 2 0,7 1 0,4-4 0,6-1 0,3-5 0,-9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74 199 24575,'0'-5'0,"-1"0"0,0 0 0,1 1 0,-2-1 0,1 0 0,-1 0 0,1 1 0,-6-9 0,6 10 0,0 1 0,-1-1 0,0 1 0,1-1 0,-1 1 0,0 0 0,0-1 0,0 1 0,-1 0 0,1 1 0,0-1 0,-1 0 0,1 1 0,-1-1 0,-3-1 0,5 3 0,0 0 0,1 0 0,-1-1 0,0 1 0,0 0 0,1 0 0,-1 0 0,0 0 0,1 0 0,-1 0 0,0 0 0,1 0 0,-1 1 0,0-1 0,0 0 0,1 0 0,-1 1 0,1-1 0,-1 0 0,0 0 0,1 1 0,-1-1 0,1 1 0,-1-1 0,0 1 0,1-1 0,0 1 0,-1-1 0,1 1 0,-1-1 0,1 1 0,-1 0 0,1-1 0,0 1 0,0 0 0,-1-1 0,1 1 0,0 0 0,0-1 0,0 1 0,0 0 0,0-1 0,0 1 0,0 1 0,1 35 0,-1-32 0,13 106 0,21 306 0,-35-402 0,1-9 0,-1-1 0,1 1 0,0-1 0,1 0 0,-1 1 0,1-1 0,0 1 0,0-1 0,1 0 0,3 10 0,-4-15 0,0 0 0,-1 0 0,1-1 0,-1 1 0,1 0 0,-1-1 0,1 1 0,-1 0 0,1-1 0,-1 1 0,1 0 0,-1-1 0,0 1 0,1-1 0,-1 1 0,0-1 0,1 1 0,-1-1 0,0 1 0,1-1 0,-1 1 0,0-1 0,0 1 0,0-1 0,0 0 0,0 1 0,1-1 0,-1 1 0,0-1 0,0-1 0,7-23 0,39-219 0,-11 45 0,-24 153 0,1 1 0,23-54 0,-31 92 0,-1-1 0,1 0 0,0 1 0,1-1 0,0 1 0,0 1 0,1-1 0,0 1 0,0 0 0,0 0 0,1 0 0,11-7 0,-14 11 0,0 0 0,1 0 0,-1 0 0,1 0 0,0 1 0,0 0 0,-1 0 0,1 0 0,0 0 0,0 1 0,0 0 0,0 0 0,0 0 0,0 0 0,0 1 0,-1 0 0,1 0 0,0 1 0,0-1 0,-1 1 0,1 0 0,8 5 0,-2 0 0,-1 0 0,1 1 0,-1 1 0,-1 0 0,0 0 0,0 1 0,-1 0 0,0 0 0,0 1 0,-1 0 0,-1 0 0,0 1 0,0 0 0,5 21 0,-8-25 0,0 0 0,-1 0 0,0 0 0,-1 0 0,0 0 0,0 1 0,-1-1 0,0 0 0,-1 1 0,0-1 0,0 0 0,0 1 0,-1-1 0,0 0 0,-1 0 0,0 0 0,0-1 0,-1 1 0,0-1 0,0 0 0,0 0 0,-1 0 0,-10 11 0,3-8-195,-1 0 0,1 0 0,-2-2 0,1 0 0,-1 0 0,-17 6 0,-32 11-6631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1591 137 24575,'2'-1'0,"0"1"0,0-1 0,-1 0 0,1 0 0,0 1 0,0-1 0,-1 0 0,1 0 0,-1 0 0,1-1 0,-1 1 0,0 0 0,1-1 0,-1 1 0,0 0 0,0-1 0,0 1 0,0-1 0,0 0 0,0 1 0,0-1 0,0 0 0,0-2 0,1 0 0,0-1 0,-1 0 0,0 0 0,1 1 0,-2-1 0,1 0 0,0-8 0,-1 11 0,-1-1 0,1 1 0,-1 0 0,0 0 0,0-1 0,0 1 0,0 0 0,0 0 0,0 0 0,0 0 0,-1 0 0,1 0 0,-1 0 0,1 1 0,-1-1 0,0 1 0,1-1 0,-1 1 0,0-1 0,0 1 0,0 0 0,-1 0 0,1 0 0,0 0 0,-3-1 0,-5-1 0,0 1 0,0 0 0,0 0 0,-18 0 0,-31 1 0,-101 12 0,-61 22 0,155-22 0,56-10 0,-811 161 0,792-155 0,0 2 0,1 1 0,-42 20 0,68-29 0,0 0 0,0 0 0,0 0 0,0 0 0,0 1 0,0-1 0,0 0 0,0 1 0,1 0 0,-1-1 0,1 1 0,-1 0 0,1 0 0,-1 0 0,1 0 0,0 0 0,0 0 0,-1 4 0,2-4 0,0-1 0,0 0 0,1 1 0,-1-1 0,0 0 0,1 0 0,-1 1 0,1-1 0,-1 0 0,1 0 0,0 1 0,0-1 0,-1 0 0,1 0 0,0 0 0,0 0 0,0 0 0,0 0 0,0-1 0,0 1 0,0 0 0,1 0 0,0 0 0,10 5 0,1 0 0,-1-1 0,1-1 0,0 0 0,15 3 0,92 14 11,154 9 0,127-15-245,-366-14 168,592 5-1392,-2-36 1167,-624 30 289,50-5-21,0-1 0,71-19 0,-114 23 19,0-1 1,0 0 0,-1 0-1,1-1 1,-1 0-1,12-8 1,-18 11 11,0 0 0,1 0 0,-1 0 0,0 0 0,0-1 0,0 1 0,1 0 0,-1-1 0,-1 1 0,1-1 0,0 1 0,0-1 0,0 0 0,-1 1 0,1-1 0,-1 0 0,0 1 0,1-1 0,-1 0 0,0 0 0,0 1 0,0-1 0,0 0 0,0 0 0,0 1 0,-1-1 0,1 0 0,0 1 0,-1-1 0,0 0 0,1 1 0,-1-1 0,0 1 0,0-1 0,0 1 0,-1-3 0,-4-3 136,0 0 0,0 0 0,-1 0 1,0 1-1,0 0 0,0 1 0,-1-1 0,0 1 0,-11-5 1,-13-5-17,-38-11 1,64 24-79,-109-35 8,-178-32 1,-126 13-562,265 44-180,-211 10 0,281 9-5679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24575,'1'0'0,"0"1"0,0-1 0,0 0 0,0 1 0,0-1 0,0 1 0,0-1 0,0 1 0,0-1 0,0 1 0,0 0 0,-1 0 0,1-1 0,0 1 0,-1 0 0,1 0 0,0 0 0,-1 0 0,1-1 0,-1 1 0,1 0 0,-1 0 0,0 0 0,1 0 0,-1 0 0,0 0 0,0 2 0,5 30 0,-7-3 0,-1-1 0,-2 1 0,-1-1 0,-1 0 0,-14 36 0,-6 26 0,-38 166 0,-32 285 0,94-515 0,1 0 0,1 1 0,1-1 0,6 48 0,-4-66 0,0 0 0,0-1 0,1 1 0,-1 0 0,2-1 0,-1 0 0,2 0 0,-1 0 0,1 0 0,0-1 0,0 0 0,1 0 0,0 0 0,0-1 0,0 0 0,1 0 0,0 0 0,10 5 0,1-1 0,-1-2 0,1 0 0,1-1 0,0-1 0,0-1 0,20 3 0,122 10 0,-91-12 0,795 17-20,-648-24-84,147 2-543,365-4 671,-701 2-24,-7 2 0,0-2 0,0 0 0,0-1 0,0-1 0,35-11 0,-55 14-1,0 0 0,0-1 0,0 1 0,0-1 0,0 1 0,0-1 0,0 1 0,0-1 0,0 1 0,0-1 0,0 0 0,0 0 0,0 1 0,0-1 0,-1 0 0,1 0 0,0 0 0,-1 0 0,1 0 0,0-1 0,-1 1 5,0 0-1,0 0 0,0 0 0,0 0 0,0 0 0,0 1 0,-1-1 0,1 0 1,0 0-1,0 0 0,-1 1 0,1-1 0,-1 0 0,1 0 0,-1 1 0,1-1 1,-1 0-1,1 1 0,-1-1 0,0 0 0,-5-4 113,0 0-1,0 1 1,0 0-1,-12-6 1,-101-40 89,75 33-928,-73-38 0,90 38-6103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24575,'-1'-12'0,"4"-40"0,-3 51 0,0-1 0,0 1 0,0-1 0,1 1 0,-1 0 0,0-1 0,1 1 0,-1-1 0,1 1 0,0 0 0,-1 0 0,1-1 0,0 1 0,0 0 0,0 0 0,0 0 0,0 0 0,0 0 0,0 0 0,0 0 0,1 0 0,-1 0 0,0 1 0,0-1 0,1 0 0,-1 1 0,0-1 0,2 0 0,-2 1 0,1 1 0,-1-1 0,0 0 0,0 0 0,0 1 0,0-1 0,0 1 0,0-1 0,0 1 0,0-1 0,0 1 0,0-1 0,0 1 0,0 0 0,0 0 0,-1-1 0,1 1 0,0 0 0,0 0 0,-1 0 0,1 0 0,-1 0 0,1 0 0,-1 0 0,1 2 0,11 29 0,-11-30 0,7 40 0,-1 1 0,-2 1 0,-2-1 0,-4 68 0,1-46 0,-2 203-102,4 225 327,36-3-1713,-31-440-5338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24575,'0'0'0,"0"0"0,0 0 0,0 0 0,1 0 0,-1 0 0,0 0 0,0 0 0,0 0 0,0 0 0,0 1 0,0-1 0,0 0 0,0 0 0,0 0 0,0 0 0,0 0 0,0 0 0,0 0 0,0 0 0,0 0 0,0 0 0,0 0 0,1 0 0,-1 0 0,0-1 0,0 1 0,0 0 0,0 0 0,0 0 0,0 0 0,0 0 0,0 0 0,0 0 0,0 0 0,0 0 0,0 0 0,0 0 0,0 0 0,0 0 0,0 0 0,0 0 0,0 0 0,0 0 0,0 0 0,0 0 0,0 0 0,0 0 0,0 0 0,1-1 0,-1 1 0,0 0 0,0 0 0,0 0 0,0 0 0,0 0 0,0 0 0,-1 0 0,7 9 0,3 14 0,43 298 0,-24 4 0,-14-143 0,35 509 0,-46-638-1365,-1-13-5461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1371 24575,'1'1'0,"1"0"0,-1-1 0,1 1 0,-1 0 0,0 0 0,0 0 0,0 0 0,1 0 0,-1 0 0,0 0 0,0 0 0,0 1 0,-1-1 0,1 0 0,0 1 0,0-1 0,-1 0 0,1 1 0,-1-1 0,1 1 0,-1-1 0,1 1 0,-1-1 0,0 1 0,0 2 0,2 5 0,7-72 0,-4 38 0,2 0 0,0 1 0,2 0 0,1 0 0,0 1 0,2 1 0,1 0 0,26-36 0,-34 52 0,0 1 0,1-1 0,-1 1 0,1 1 0,0-1 0,1 1 0,-1 0 0,1 0 0,10-4 0,-14 7 0,-1 0 0,1 1 0,0-1 0,-1 0 0,1 1 0,0 0 0,-1 0 0,1-1 0,0 2 0,0-1 0,-1 0 0,1 0 0,0 1 0,-1 0 0,1-1 0,0 1 0,-1 0 0,1 0 0,-1 1 0,0-1 0,1 0 0,-1 1 0,0 0 0,0-1 0,0 1 0,0 0 0,0 0 0,0 0 0,2 3 0,31 43 0,39 47 0,-52-69 0,2-1 0,1 0 0,45 32 0,-68-55 0,0-1 0,0 1 0,0-1 0,1 0 0,-1 0 0,0 0 0,0 0 0,1-1 0,-1 1 0,1 0 0,-1-1 0,1 0 0,-1 0 0,0 0 0,1 0 0,-1 0 0,1 0 0,-1 0 0,1-1 0,2 0 0,-1-1 0,-1 0 0,1 0 0,-1 0 0,1 0 0,-1 0 0,0-1 0,0 0 0,0 1 0,0-1 0,0 0 0,3-5 0,2-5 0,1-1 0,-2 0 0,0 0 0,0-1 0,4-18 0,10-41 0,11-78 0,-22 96 0,1 0 0,4 0 0,31-78 0,-40 119 0,-1 4 0,0 0 0,0 0 0,1 1 0,0 0 0,9-12 0,-14 21 0,1-1 0,0 0 0,0 0 0,-1 1 0,1-1 0,0 1 0,0 0 0,0-1 0,1 1 0,-1 0 0,0 0 0,0 0 0,1 1 0,-1-1 0,0 0 0,1 1 0,-1 0 0,1-1 0,-1 1 0,0 0 0,1 0 0,-1 0 0,1 1 0,-1-1 0,0 1 0,1-1 0,-1 1 0,0 0 0,1 0 0,3 2 0,30 14 0,1-2 0,1-1 0,0-2 0,1-2 0,62 9 0,39-6 0,-122-12 0,-1-1 0,1-1 0,0-1 0,0-1 0,30-8 0,-39 8 0,-1-1 0,0 1 0,0-2 0,0 1 0,-1-1 0,0-1 0,0 1 0,0-1 0,-1-1 0,1 1 0,-2-1 0,1 0 0,-1 0 0,0 0 0,6-12 0,4-12 0,-2 0 0,17-58 0,-11 32 0,106-293-1365,-119 331-5461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 24575,'0'-4'0,"-5"-7"0,-1-6 0,5 1 0,7 2 0,7 4 0,6 3 0,10 3 0,3 3 0,7 1 0,5-5 0,-5 0-8191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24575,'1'-2'0,"-1"0"0,0 0 0,1 0 0,0 0 0,-1 0 0,1 0 0,0 1 0,0-1 0,0 0 0,0 0 0,0 1 0,1-1 0,-1 1 0,0-1 0,1 1 0,-1 0 0,4-2 0,32-22 0,-25 18 0,21-16 0,-1-1 0,34-35 0,-36 31 0,1 2 0,37-25 0,-49 38 0,-15 10 0,0 0 0,0 1 0,0-1 0,0 1 0,1 0 0,-1 0 0,5-2 0,-6 4 0,-1 0 0,0 0 0,1 0 0,-1 0 0,1 0 0,-1 0 0,1 1 0,-1-1 0,0 1 0,1-1 0,-1 1 0,0 0 0,0 0 0,1 0 0,-1 0 0,0 1 0,0-1 0,2 2 0,19 17 0,0 0 0,-1 2 0,-1 0 0,22 30 0,-1-1 0,89 129 0,-93-123 0,-32-47-1365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58 131 24575,'-44'-6'0,"43"6"0,1 0 0,-1 0 0,0 0 0,0-1 0,1 1 0,-1 0 0,0-1 0,0 1 0,1 0 0,-1-1 0,0 1 0,1-1 0,-1 1 0,1-1 0,-1 0 0,0 1 0,1-1 0,0 1 0,-2-2 0,3 1 0,-1 0 0,0 0 0,0 1 0,0-1 0,0 0 0,1 0 0,-1 0 0,0 1 0,0-1 0,1 0 0,-1 0 0,1 1 0,-1-1 0,1 0 0,-1 1 0,1-1 0,-1 1 0,1-1 0,0 1 0,-1-1 0,1 1 0,0-1 0,-1 1 0,2-1 0,7-5 0,1 1 0,-1-1 0,1 2 0,0 0 0,0 0 0,14-3 0,67-11 0,-46 10 0,142-25 0,-184 32 0,0 0 0,0 0 0,1 1 0,-1 0 0,0-1 0,0 1 0,0 0 0,0 1 0,0-1 0,0 0 0,0 1 0,0 0 0,0 0 0,0 0 0,0 0 0,0 0 0,0 0 0,0 1 0,2 1 0,-2 1 0,1 0 0,-1-1 0,0 1 0,-1 1 0,1-1 0,-1 0 0,1 0 0,-1 1 0,-1-1 0,1 1 0,1 8 0,11 47 0,8 100 0,-8-52 0,-10-82-116,0-8-40,-1 1-1,-1 0 1,0 0 0,-1 1 0,-1-1 0,-1 0 0,-7 38 0,2-39-6670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71 24575,'-5'5'0,"3"1"0,7 0 0,7-2 0,6 0 0,9-7 0,5-2 0,2 0 0,4-4 0,0-1 0,-2 2 0,-1 2 0,-8-3 0,-3 1 0,-6-4 0,-2 1 0,-3 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24575,'0'5'0,"5"1"0,1 4 0,4 1 0,1 3 0,-6 0 0,-9-4 0,-4-7 0,-5-5 0,0-6 0,2-7 0,7-1 0,10 3 0,7 3 0,8 4 0,-2 7 0,-2 3-8191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24575,'0'-2'0,"0"0"0,0 0 0,0 0 0,0 0 0,1 0 0,-1 0 0,1 0 0,-1 1 0,1-1 0,0 0 0,0 0 0,1-1 0,6 0 0,3 14 0,5 19 0,-2 1 0,0 1 0,14 54 0,-18-53 0,146 454 0,-141-444-1365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 24575,'-1'-1'0,"1"1"0,0 0 0,-1-1 0,1 1 0,0 0 0,-1 0 0,1-1 0,-1 1 0,1 0 0,-1 0 0,1 0 0,0-1 0,-1 1 0,1 0 0,-1 0 0,1 0 0,-1 0 0,1 0 0,-1 0 0,1 0 0,-1 0 0,1 0 0,-1 0 0,1 0 0,-1 0 0,1 1 0,-1-1 0,1 0 0,0 0 0,-1 0 0,1 1 0,-1-1 0,1 0 0,0 0 0,-1 1 0,1-1 0,-1 0 0,1 1 0,0-1 0,0 1 0,-1-1 0,1 0 0,0 1 0,0-1 0,-1 1 0,1-1 0,0 1 0,0-1 0,0 0 0,0 1 0,0-1 0,0 1 0,-1 0 0,-9 36 0,7-24 0,-19 49 0,-3 0 0,-3-2 0,-70 112 0,94-167 0,-9 19 0,13-23 0,-1-1 0,1 0 0,0 1 0,0-1 0,0 0 0,0 1 0,0-1 0,0 0 0,0 1 0,0-1 0,0 0 0,0 1 0,0-1 0,0 0 0,0 1 0,0-1 0,0 0 0,0 1 0,1-1 0,-1 0 0,0 1 0,0-1 0,0 0 0,0 1 0,1-1 0,-1 0 0,0 0 0,0 1 0,1-1 0,-1 0 0,0 0 0,0 1 0,1-1 0,-1 0 0,0 0 0,1 0 0,-1 0 0,0 1 0,1-1 0,-1 0 0,0 0 0,1 0 0,-1 0 0,0 0 0,1 0 0,-1 0 0,0 0 0,1 0 0,-1 0 0,1 0 0,-1 0 0,0 0 0,1 0 0,-1-1 0,0 1 0,1 0 0,-1 0 0,0 0 0,0 0 0,1-1 0,-1 1 0,0 0 0,1-1 0,35-8 0,0-1 0,1 2 0,66-7 0,-28 13 0,-1 3 0,118 16 0,-76-4-1365,-104-13-5461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24575,'0'1'0,"1"0"0,-1 0 0,1 0 0,-1 0 0,1 0 0,0 0 0,-1 0 0,1 0 0,0 0 0,0 0 0,0 0 0,0 0 0,-1-1 0,1 1 0,0 0 0,1-1 0,-1 1 0,0-1 0,0 1 0,0-1 0,0 1 0,0-1 0,0 0 0,1 1 0,-1-1 0,0 0 0,2 0 0,40 5 0,-37-5 0,76 1 0,0-4 0,147-25 0,-95 9 0,792-52 0,-665 55 0,-265 16-1365,-9 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73 24575,'-1'0'0,"0"1"0,1-1 0,-1 1 0,1-1 0,-1 1 0,1 0 0,-1-1 0,1 1 0,0-1 0,-1 1 0,1 0 0,0 0 0,-1-1 0,1 1 0,0 0 0,0-1 0,0 1 0,0 0 0,0 0 0,0 0 0,0-1 0,0 1 0,0 0 0,0 0 0,0-1 0,0 1 0,1 1 0,-1-1 0,1 1 0,0-1 0,0 0 0,0 0 0,0 1 0,1-1 0,-1 0 0,0 0 0,0 0 0,1 0 0,-1 0 0,2 0 0,3 2 0,1 0 0,-1 0 0,1-1 0,-1 0 0,9 1 0,70 3 0,0-4 0,141-14 0,-177 9 0,1156-86 0,-1169 87 0,-20 1 0,0 0 0,0 0 0,-1-2 0,1 0 0,22-7 0,-32 6-6,-9 2-9,-11 1-1329,-11 4-5482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4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49 24575,'11'-22'0,"-1"4"0,-11 17 0,1 1 0,0 0 0,0-1 0,0 1 0,0-1 0,0 1 0,0 0 0,-1-1 0,1 1 0,0 0 0,0-1 0,0 1 0,-1 0 0,1-1 0,0 1 0,-1 0 0,1-1 0,0 1 0,-1 0 0,1 0 0,0 0 0,-1-1 0,1 1 0,0 0 0,-1 0 0,1 0 0,0 0 0,-1 0 0,1 0 0,-1-1 0,1 1 0,0 0 0,-1 0 0,1 0 0,-1 0 0,1 0 0,0 1 0,-1-1 0,1 0 0,-1 0 0,1 0 0,0 0 0,-1 0 0,0 1 0,-16 1 0,0 0 0,0 2 0,0 0 0,-24 9 0,-69 34 0,53-22 0,9-5 0,-99 45 0,119-50 0,0 0 0,-51 39 0,74-50 0,1 0 0,-1 1 0,1-1 0,-1 1 0,2 0 0,-1 0 0,-5 8 0,9-11 0,-1 0 0,0-1 0,0 1 0,1 0 0,-1-1 0,1 1 0,-1 0 0,1 0 0,0 0 0,0-1 0,0 1 0,0 0 0,0 0 0,0 0 0,0-1 0,0 1 0,1 0 0,-1 0 0,1-1 0,0 1 0,-1 0 0,1-1 0,0 1 0,0 0 0,0-1 0,0 1 0,0-1 0,0 0 0,0 1 0,3 1 0,1 1 0,1 0 0,-1-1 0,1 0 0,0 1 0,1-2 0,-1 1 0,0-1 0,1 0 0,-1 0 0,13 1 0,12 1 0,33-1 0,-43-3 0,200 0 0,-129-3 0,0 3 0,149 22 0,-237-21 0,9 1 0,-1 0 0,1 2 0,-1-1 0,19 9 0,-30-11 0,1-1 0,0 1 0,0 0 0,-1 0 0,1 0 0,0 0 0,-1 0 0,1 1 0,-1-1 0,1 0 0,-1 1 0,0-1 0,1 1 0,-1-1 0,0 1 0,0 0 0,0-1 0,-1 1 0,1 0 0,0 0 0,0 0 0,-1 0 0,1-1 0,-1 1 0,0 0 0,0 0 0,0 0 0,0 0 0,0 0 0,0 0 0,0 0 0,0 0 0,-1 0 0,1 0 0,-1 0 0,1 0 0,-3 3 0,-1 2 0,0-1 0,0 1 0,-1-1 0,1 0 0,-2 0 0,1-1 0,-1 1 0,1-1 0,-1 0 0,-1-1 0,1 1 0,-14 6 0,-8 2 0,-55 18 0,74-28 0,-44 14 0,-1-3 0,0-1 0,-1-4 0,0-1 0,0-3 0,-1-2 0,-95-8 0,138 3 0,0 0 0,-1 0 0,1-1 0,0-1 0,1 0 0,-1-1 0,1-1 0,-1 1 0,-19-15 0,26 15 0,-1 0 0,2-1 0,-1 1 0,1-1 0,-1-1 0,2 1 0,-1-1 0,1 1 0,0-1 0,0-1 0,1 1 0,0 0 0,0-1 0,1 0 0,0 1 0,0-1 0,-1-13 0,1-16-1365,2 4-5461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4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73 24575,'-2'-1'0,"1"0"0,0 0 0,-1 0 0,1-1 0,0 1 0,0-1 0,0 1 0,0-1 0,0 1 0,0-1 0,0 0 0,1 1 0,-1-1 0,1 0 0,-1 0 0,1 1 0,-1-1 0,1 0 0,0 0 0,0 0 0,0 0 0,0 1 0,0-1 0,1 0 0,-1 0 0,0 0 0,1 1 0,-1-1 0,1 0 0,0 0 0,0 1 0,1-4 0,0 4 0,-1-1 0,1 1 0,-1 0 0,1-1 0,-1 1 0,1 0 0,0 0 0,-1 0 0,1 0 0,0 1 0,0-1 0,0 0 0,0 1 0,-1-1 0,1 1 0,0 0 0,0 0 0,0 0 0,0 0 0,0 0 0,0 0 0,0 0 0,0 0 0,0 1 0,0-1 0,0 1 0,0 0 0,-1-1 0,1 1 0,0 0 0,2 1 0,4 3 0,0 1 0,0 0 0,-1 0 0,0 1 0,0 0 0,0 0 0,-1 1 0,0-1 0,0 1 0,-1 1 0,0-1 0,5 12 0,6 17 0,18 63 0,-27-78 0,24 99 67,30 246 0,0 5-1566,-57-357-5327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24 189 24575,'0'522'0,"0"-516"0,-1 26 0,1-31 0,0 0 0,0 0 0,0 1 0,0-1 0,-1 0 0,1 0 0,0 0 0,-1 1 0,1-1 0,-1 0 0,1 0 0,-1 0 0,1 0 0,-1 0 0,0 0 0,0 0 0,1 0 0,-3 1 0,2-2 0,0-1 0,1 0 0,-1 0 0,0 1 0,0-1 0,1 0 0,-1 0 0,0 0 0,1 0 0,-1 0 0,1 0 0,-1 0 0,1 0 0,0 0 0,-1-1 0,1 1 0,0 0 0,0 0 0,0 0 0,0-2 0,-2-21 0,1 0 0,1 1 0,2-1 0,4-31 0,-1 18 0,7-72 0,5 0 0,41-143 0,-55 242 0,0-1 0,2 0 0,-1 1 0,1 0 0,8-11 0,-12 19 0,0 1 0,0-1 0,0 1 0,0 0 0,0 0 0,1-1 0,-1 1 0,0 0 0,1 0 0,-1 0 0,1 1 0,-1-1 0,1 0 0,0 0 0,-1 1 0,1-1 0,2 0 0,-2 2 0,0-1 0,-1 0 0,1 1 0,0-1 0,0 1 0,-1-1 0,1 1 0,0 0 0,0 0 0,-1-1 0,1 1 0,-1 0 0,1 1 0,-1-1 0,0 0 0,1 0 0,-1 1 0,0-1 0,0 1 0,2 1 0,3 6-37,0 1 0,0-1 1,-1 1-1,-1 1 0,1-1 0,-2 0 0,1 1 0,-2 0 0,1 0 0,-1 0 0,-1 0 0,0 0 1,-1 0-1,0 0 0,0 0 0,-1 0 0,-1 0 0,0 0 0,0 0 0,-1 0 0,-1 0 0,1-1 1,-2 0-1,0 1 0,0-2 0,0 1 0,-1-1 0,-1 1 0,0-2 0,0 1 0,-1-1 0,1 0 1,-2-1-1,1 0 0,-1 0 0,-17 10 0,1-6-6789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4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440 140 24575,'0'-15'0,"0"5"0,1 0 0,-2 0 0,1 0 0,-2 0 0,1 0 0,-5-15 0,5 23 0,-1-1 0,1 1 0,-1-1 0,1 1 0,-1 0 0,0-1 0,0 1 0,0 0 0,0 0 0,0 0 0,0 0 0,0 1 0,-1-1 0,1 1 0,-1-1 0,1 1 0,-1 0 0,0 0 0,1 0 0,-1 0 0,0 1 0,0-1 0,1 1 0,-1-1 0,0 1 0,0 0 0,-5 1 0,0-1 0,1 1 0,0 1 0,0 0 0,0-1 0,1 2 0,-1-1 0,0 1 0,1 0 0,0 1 0,0-1 0,0 1 0,-11 9 0,0 2 0,1 0 0,-26 32 0,20-18 0,1 1 0,1 1 0,2 1 0,1 1 0,2 0 0,1 1 0,-13 48 0,17-41 0,1 0 0,2 0 0,2 1 0,2 0 0,1 0 0,5 50 0,0-67 0,1 1 0,0 0 0,2-1 0,1 0 0,1 0 0,1-1 0,1 0 0,2-1 0,0 0 0,16 23 0,-17-31 0,0-1 0,1-1 0,0 0 0,1-1 0,0 0 0,1-1 0,0 0 0,1-2 0,0 1 0,1-2 0,0 0 0,0-1 0,0 0 0,1-1 0,28 5 0,-12-5 0,0-1 0,1-1 0,0-3 0,0 0 0,0-2 0,-1-2 0,64-12 0,-80 11 0,1-1 0,-1-1 0,0 0 0,0-2 0,-1 1 0,0-2 0,0 0 0,-1-1 0,0-1 0,-1 0 0,0-1 0,-1 0 0,0-1 0,-1-1 0,0 0 0,12-21 0,-8 7 0,-1-2 0,-2 1 0,-1-2 0,-1 0 0,-1 0 0,-2-1 0,-2 0 0,0-1 0,-3 1 0,1-37 0,-4 38 0,-1 0 0,-2 1 0,-1-1 0,-1 1 0,-2 0 0,-1 0 0,-1 0 0,-2 1 0,-1 1 0,-28-51 0,31 65 0,-1 1 0,0-1 0,-1 1 0,-1 1 0,0 0 0,0 1 0,-1 0 0,-1 1 0,0 1 0,0 0 0,-1 0 0,0 2 0,-16-7 0,2 5 0,0 0 0,-1 2 0,0 1 0,-1 1 0,1 2 0,-39 0 0,-131 8-1365,176-4-5461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4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24575,'1'0'0,"1"0"0,-1 1 0,0-1 0,0 1 0,0-1 0,0 1 0,0-1 0,0 1 0,-1 0 0,1-1 0,0 1 0,0 0 0,0 0 0,0-1 0,-1 1 0,1 0 0,-1 0 0,1 0 0,0 0 0,0 1 0,12 27 0,-9-19 0,15 35 0,20 69 0,-11-25 0,-25-82 0,-1 1 0,1 0 0,0 0 0,1 0 0,8 12 0,-12-18 0,1-1 0,0 0 0,0 0 0,0 0 0,0 0 0,0 0 0,0 0 0,0 0 0,0 0 0,0 0 0,1-1 0,-1 1 0,0 0 0,1-1 0,-1 1 0,0-1 0,1 1 0,-1-1 0,0 0 0,1 0 0,-1 1 0,1-1 0,-1 0 0,1 0 0,-1 0 0,0-1 0,1 1 0,-1 0 0,1 0 0,-1-1 0,0 1 0,1-1 0,-1 1 0,0-1 0,2-1 0,25-16 0,-1-1 0,-1-1 0,47-48 0,-1 2 0,46-41 0,-105 102 111,-13 5-146,0 0-1,0 1 1,1-1 0,-1 0 0,0 0 0,0 0 0,0 1 0,0-1-1,0 0 1,0 0 0,1 1 0,-1-1 0,0 0 0,0 0 0,0 1 0,0-1-1,0 0 1,0 1 0,0-1 0,0 0 0,0 0 0,0 1 0,0-1-1,0 0 1,0 0 0,-1 1 0,1-1 0,0 0 0,0 0 0,0 1-1,0-1 1,0 0 0,0 0 0,-1 0 0,1 1 0,0-1 0,0 0 0,0 0-1,-1 0 1,1 0 0,0 1 0,-7 8-6791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5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24575,'344'-17'0,"-281"13"0,-43 4 0,-1-1 0,0-1 0,33-8 0,-39 4-1365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5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24575,'0'5'0,"5"1"0,5 0 0,7-2 0,4 0 0,4-2 0,2-1 0,1-5 0,5-3 0,2 1 0,-1 1 0,-1 2 0,-2 1 0,-11 0 0,-8 2-8191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5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24575,'0'4'0,"0"7"0,4 1 0,7-1 0,5-3 0,6-3 0,3-2 0,2-1 0,1-6 0,0-3 0,1 1 0,-6 1-8191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5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457 304 24575,'-4'1'0,"1"0"0,0-1 0,0 1 0,-1 1 0,1-1 0,0 0 0,0 1 0,1 0 0,-1-1 0,0 1 0,0 0 0,1 0 0,-1 1 0,1-1 0,0 1 0,0-1 0,-3 4 0,-31 49 0,-26 64 0,4 3 0,7 2 0,4 3 0,7 1 0,4 2 0,-28 211 0,59-287 0,2 0 0,2 0 0,2 0 0,10 59 0,51 211 0,-8-111 0,157 397 0,-192-565 0,3 0 0,2-1 0,1-2 0,34 44 0,-38-59 0,2-1 0,1-1 0,1-1 0,1-1 0,1-1 0,52 31 0,-23-23 0,1-2 0,104 35 0,130 17 0,-73-36-135,1-9-1,2-10 1,244-5-1,-274-24 136,315-49 0,179-93 0,-311 29 0,-308 91 0,-2-3 0,-1-3 0,91-61 0,-115 63 74,-1-2-1,-2-1 1,-2-2 0,0-1-1,-3-2 1,-1-1-1,32-55 1,145-315-129,-202 398 63,69-152-8,-8-3 0,64-247 0,-120 370 0,-3 1 0,-1-1 0,-2 0 0,-2-53 0,-4 64 0,-1 0 0,-2 1 0,-1-1 0,-1 1 0,-2 0 0,-17-40 0,-36-58 0,-120-184 0,131 231 0,-3-7 0,11 15 0,-2 3 0,-84-100 0,115 157 0,0 1 0,-1 1 0,0 0 0,0 1 0,-2 1 0,1 0 0,-1 1 0,-1 1 0,-26-9 0,-17-1 0,-94-16 0,113 26 0,-595-87 0,437 79 0,-257 12 0,225 7 0,175-4 0,21-1 0,0 3 0,1 0 0,-54 10 0,37 0-1365,29-8-5461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0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 24575,'0'0'0,"0"-1"0,0 1 0,0 0 0,-1-1 0,1 1 0,0 0 0,0-1 0,0 1 0,0-1 0,0 1 0,0 0 0,0-1 0,1 1 0,-1 0 0,0-1 0,0 1 0,0 0 0,0-1 0,0 1 0,0 0 0,1-1 0,-1 1 0,0 0 0,0 0 0,1-1 0,-1 1 0,0 0 0,0 0 0,1-1 0,-1 1 0,0 0 0,1 0 0,-1 0 0,0-1 0,1 1 0,-1 0 0,0 0 0,1 0 0,-1 0 0,0 0 0,1 0 0,-1 0 0,0 0 0,1 0 0,-1 0 0,0 0 0,1 0 0,-1 0 0,0 0 0,1 0 0,-1 0 0,0 0 0,1 0 0,-1 1 0,0-1 0,1 0 0,-1 0 0,0 0 0,1 0 0,-1 1 0,0-1 0,1 0 0,17 18 0,-14-10 0,0 0 0,-1 0 0,0 0 0,0 1 0,-1-1 0,0 1 0,-1 0 0,1 11 0,-1 78 0,-2-58 0,13 224 0,-3-157 0,-9 142 0,-6-161 0,-4 0 0,-4-1 0,-40 135 0,47-199 0,-3 6 0,-12 59 0,21-86 0,1-1 0,0 1 0,-1 0 0,1 0 0,0-1 0,0 1 0,0 0 0,1 0 0,-1-1 0,0 1 0,1 0 0,-1 0 0,1-1 0,-1 1 0,1-1 0,0 1 0,-1 0 0,1-1 0,0 1 0,0-1 0,1 0 0,-1 1 0,0-1 0,0 0 0,0 0 0,1 1 0,-1-1 0,1 0 0,-1-1 0,1 1 0,-1 0 0,1 0 0,0-1 0,-1 1 0,1 0 0,0-1 0,-1 0 0,4 1 0,7 0 0,-1-1 0,1 0 0,-1 0 0,22-4 0,-19 2 0,168-22-14,585-61-147,374 22-2318,4 28 890,697-32 42,-817-38 1382,-931 87 1998,-82 13-355,-15 2-455,-18 1-1437,-6 2-5742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24575,'0'-2'0,"0"1"0,0-1 0,1 0 0,-1 1 0,1-1 0,-1 1 0,1-1 0,-1 1 0,1-1 0,0 1 0,0-1 0,0 1 0,0-1 0,0 1 0,0 0 0,0 0 0,0 0 0,1-1 0,-1 1 0,0 0 0,1 1 0,-1-1 0,1 0 0,-1 0 0,1 1 0,-1-1 0,1 0 0,-1 1 0,1 0 0,0-1 0,-1 1 0,1 0 0,3 0 0,10-1 0,-1 0 0,1 1 0,17 3 0,-4-1 0,1445 3-2665,-371-17 1461,408-3-727,564-12-726,-1684 14 4193,-134 0 3258,-284 12-2710,-10-1-2062,-58 5-1,95-3-21,1 1 0,-1-1 0,1 0 0,-1 0 0,1 0 0,-1 1 0,1-1 0,-1 0 0,1 1 0,-1-1 0,1 0 0,-1 1 0,1-1 0,-1 0 0,1 1 0,0-1 0,-1 1 0,1-1 0,0 1 0,-1-1 0,1 1 0,0-1 0,0 1 0,0 0 0,-1-1 0,1 1 0,0-1 0,0 1 0,0-1 0,0 1 0,0 0 0,0-1 0,0 1 0,0-1 0,0 2 0,6 25 0,-3-17 0,6 53 0,-3 0 0,-3 1 0,-4 63 0,0-40 0,16 347 0,1-273 0,7 155 0,-18-282 0,-3-27 0,-1 0 0,0 1 0,-1-1 0,1 11 0,-1-16 0,-1 0 0,1-1 0,0 1 0,-1 0 0,1-1 0,-1 1 0,0 0 0,1-1 0,-1 1 0,0-1 0,0 1 0,0-1 0,0 0 0,0 1 0,0-1 0,0 0 0,-1 0 0,1 1 0,0-1 0,-1 0 0,1 0 0,-1-1 0,-2 2 0,-18 6 0,-1-1 0,0-1 0,-1-1 0,1-2 0,-40 2 0,27-1 0,-677 39-1862,697-42 1606,-165 6-5817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55 24575,'1'0'0,"-1"-1"0,1 1 0,-1-1 0,1 0 0,-1 1 0,1-1 0,-1 1 0,1-1 0,-1 0 0,1 1 0,-1-1 0,0 0 0,0 0 0,1 1 0,-1-1 0,0 0 0,0 0 0,0 1 0,0-1 0,0 0 0,1 0 0,-2 0 0,1 1 0,0-1 0,0 0 0,0 0 0,0 1 0,-1-2 0,0 0 0,0 1 0,0-1 0,0 1 0,0 0 0,0 0 0,-1-1 0,1 1 0,0 0 0,-1 0 0,1 0 0,-1 1 0,-2-2 0,-3-1 0,-1 0 0,1 0 0,-1 1 0,-12-2 0,2 2 0,0 2 0,0 0 0,0 1 0,0 1 0,0 1 0,0 0 0,0 1 0,1 1 0,0 1 0,0 0 0,-30 17 0,13-4 0,1 1 0,0 2 0,2 2 0,-41 38 0,49-40 0,2 1 0,0 1 0,1 1 0,2 1 0,0 1 0,-26 54 0,38-68 0,1 1 0,-1 0 0,2 0 0,0 0 0,1 0 0,0 0 0,1 1 0,1 0 0,0-1 0,1 1 0,1-1 0,0 1 0,1 0 0,0-1 0,1 0 0,1 1 0,6 13 0,-7-20 0,1-1 0,0 0 0,0 0 0,0-1 0,1 1 0,0-1 0,1 0 0,-1 0 0,1-1 0,0 1 0,1-1 0,6 4 0,-2-3 0,-1-1 0,2 0 0,-1 0 0,0-1 0,1 0 0,0-1 0,15 2 0,3-2 0,0-1 0,1-2 0,-1-1 0,0-1 0,47-10 0,-38 4-341,0-2 0,0-2-1,57-26 1,-46 14-6485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24575,'4'-5'0,"7"-1"0,11 0 0,10-3 0,14-1 0,18-3 0,12-4 0,12 1 0,8-1 0,4 2 0,-3-1 0,-3 2 0,-9-1 0,-18 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56 24575,'13'-12'0,"-9"9"0,-1 0 0,1 0 0,-1-1 0,0 0 0,0 0 0,0 0 0,-1 0 0,1 0 0,2-6 0,-104 251 0,76-191 0,2 1 0,3 1 0,-20 90 0,37-134 0,0 0 0,0 1 0,1-1 0,0 1 0,0-1 0,1 0 0,0 1 0,1-1 0,0 0 0,0 0 0,0 0 0,1 0 0,1 0 0,6 11 0,-7-15 0,0 0 0,0 0 0,0-1 0,0 0 0,1 1 0,-1-1 0,1-1 0,0 1 0,0 0 0,0-1 0,0 0 0,1 0 0,-1 0 0,1-1 0,-1 1 0,1-1 0,-1 0 0,1 0 0,0-1 0,-1 1 0,1-1 0,0 0 0,-1-1 0,1 1 0,0-1 0,0 1 0,5-3 0,-2 1 0,1-1 0,-1 0 0,0 0 0,1 0 0,-1-1 0,-1-1 0,1 1 0,-1-1 0,0 0 0,0-1 0,0 0 0,-1 0 0,1 0 0,-1-1 0,-1 0 0,0 0 0,0-1 0,0 1 0,6-16 0,-4 7 0,-1-2 0,-1 1 0,0-1 0,-1 1 0,-1-1 0,-1 0 0,0 0 0,-2-31 0,-6 221 0,8-128-99,11 63-1,-7-68-1066,-2-12-5660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717 104 24575,'1'0'0,"0"0"0,0 0 0,0-1 0,0 1 0,0-1 0,0 1 0,0-1 0,0 1 0,0-1 0,0 1 0,-1-1 0,1 0 0,0 0 0,0 1 0,0-1 0,-1 0 0,1 0 0,0 0 0,-1 0 0,1 0 0,-1 0 0,1 0 0,-1 0 0,0 0 0,1 0 0,-1 0 0,0 0 0,0 0 0,0 0 0,1 0 0,-1 0 0,0 0 0,0 0 0,-1-1 0,1 1 0,0-1 0,0-2 0,0 1 0,-1-1 0,1 1 0,-1-1 0,0 1 0,0 0 0,0-1 0,0 1 0,0 0 0,-3-5 0,2 6 0,-1-1 0,1 1 0,-1-1 0,0 1 0,1 0 0,-1 0 0,0 0 0,0 0 0,0 1 0,0-1 0,-1 1 0,1 0 0,0 0 0,-5-1 0,0 1 0,1 0 0,0 1 0,-1-1 0,1 2 0,0-1 0,-11 3 0,-7 3 0,0 1 0,-45 19 0,63-23 0,-45 19 0,1 2 0,1 2 0,1 3 0,1 1 0,2 3 0,-53 47 0,89-70 0,0 0 0,1 1 0,0 0 0,0 1 0,2 0 0,-1 0 0,2 0 0,-11 26 0,16-33 0,-1 0 0,0 0 0,1 0 0,0 0 0,1 1 0,-1-1 0,1 0 0,0 0 0,0 1 0,0-1 0,1 0 0,0 0 0,0 0 0,0 0 0,1 0 0,-1 0 0,1 0 0,1 0 0,-1-1 0,1 1 0,-1-1 0,1 1 0,0-1 0,1 0 0,-1 0 0,9 6 0,-1-1 0,1-1 0,1-1 0,0 0 0,0-1 0,0-1 0,1 0 0,-1 0 0,1-1 0,0-1 0,21 2 0,17 0 0,76-1 0,-40-7-1365,-9-4-5461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615 186 24575,'2'0'0,"1"-1"0,-1 0 0,0 1 0,0-1 0,0 0 0,0 0 0,1 0 0,-2-1 0,1 1 0,0 0 0,0-1 0,0 1 0,-1-1 0,1 1 0,0-1 0,1-2 0,20-32 0,-19 30 0,-2 0 0,1 0 0,-1-1 0,0 1 0,0-1 0,-1 1 0,0-1 0,0-10 0,0 15 0,-1 0 0,0 0 0,-1-1 0,1 1 0,0 0 0,0 0 0,-1 0 0,1-1 0,-1 1 0,0 0 0,0 0 0,0 0 0,0 0 0,0 0 0,0 0 0,0 1 0,-1-1 0,1 0 0,-1 0 0,1 1 0,-1-1 0,0 1 0,1 0 0,-1-1 0,0 1 0,0 0 0,0 0 0,0 0 0,-3-1 0,-4 0 0,0 1 0,0 0 0,0 0 0,0 0 0,0 1 0,0 1 0,0 0 0,0 0 0,0 0 0,1 1 0,-13 5 0,-8 3 0,-54 27 0,39-14 0,1 1 0,2 2 0,1 2 0,0 2 0,3 1 0,0 2 0,-49 59 0,79-84 0,1 2 0,-1-1 0,1 1 0,1 0 0,0 0 0,0 0 0,1 1 0,-5 21 0,8-28 0,0 1 0,1-1 0,-1 0 0,1 1 0,0-1 0,1 1 0,-1-1 0,1 0 0,0 1 0,0-1 0,0 0 0,1 0 0,-1 1 0,1-1 0,0-1 0,0 1 0,1 0 0,-1 0 0,1-1 0,0 1 0,-1-1 0,2 0 0,-1 0 0,0 0 0,7 4 0,3 1 0,1 0 0,0-1 0,0-1 0,1 0 0,-1-1 0,1-1 0,0 0 0,1-1 0,-1-1 0,21 1 0,14-1 0,92-10 0,-52-2 0,-2-3 0,173-50 0,-219 47-1365,-16 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28 127 24575,'-2'0'0,"1"0"0,0 0 0,-1 0 0,1-1 0,0 1 0,-1 0 0,1-1 0,0 1 0,0-1 0,0 0 0,-1 1 0,1-1 0,0 0 0,0 0 0,0 0 0,0 0 0,0 1 0,0-1 0,-1-2 0,2 2 0,-1 1 0,1-1 0,0 0 0,-1 1 0,1-1 0,0 0 0,0 1 0,0-1 0,-1 0 0,1 0 0,0 1 0,0-1 0,0 0 0,0 0 0,0 1 0,0-1 0,1 0 0,-1 1 0,0-1 0,0 0 0,0 0 0,1 1 0,-1-1 0,0 0 0,1 1 0,-1-1 0,0 1 0,1-1 0,-1 0 0,1 1 0,-1-1 0,1 1 0,-1-1 0,1 1 0,0-1 0,-1 1 0,1 0 0,0-1 0,11-5 0,-1 1 0,1 0 0,0 1 0,0 0 0,0 1 0,1 1 0,16-2 0,-6 0 0,156-21 0,220-1 0,62 36 0,-388-2 0,0 3 0,-1 3 0,0 4 0,87 32 0,-50 0-1365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24575,'0'5'0,"1"0"0,-1 1 0,1-1 0,1 0 0,-1-1 0,1 1 0,0 0 0,0 0 0,0-1 0,1 1 0,-1-1 0,1 1 0,0-1 0,6 5 0,6 7 0,1-1 0,20 16 0,-2-3 0,-5 0 0,-1 1 0,-2 1 0,-1 2 0,-1 1 0,-2 0 0,-1 2 0,-1 0 0,-3 2 0,0 0 0,20 71 0,-35-100 0,-1-1 0,1 0 0,-1 0 0,0 1 0,-1-1 0,0 1 0,0-1 0,-1 0 0,1 1 0,-2-1 0,1 0 0,-1 0 0,-3 9 0,1-8 0,0 0 0,-1 0 0,0 0 0,0-1 0,-1 0 0,0 0 0,0 0 0,-1-1 0,0 1 0,-10 6 0,-133 88-1365,112-78-5461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920 349 24575,'5'-7'0,"-1"0"0,1-1 0,-1 1 0,0-1 0,-1-1 0,0 1 0,0 0 0,-1-1 0,2-9 0,1-4 0,5-12 0,-1 8 0,7-41 0,-15 61 0,0 1 0,-1-1 0,1 0 0,-1 0 0,0 1 0,-1-1 0,1 0 0,-1 0 0,0 1 0,-1-1 0,1 1 0,-1-1 0,-3-6 0,4 10 0,-1 0 0,1 1 0,-1-1 0,1 0 0,-1 1 0,0-1 0,0 1 0,0-1 0,0 1 0,0 0 0,0-1 0,0 1 0,0 1 0,0-1 0,0 0 0,-1 0 0,1 1 0,0-1 0,-1 1 0,1 0 0,0 0 0,-1 0 0,1 0 0,0 0 0,-1 0 0,-2 1 0,-7 1 0,0 1 0,-1 0 0,-18 8 0,29-10 0,-49 20 0,1 3 0,1 1 0,-49 35 0,-126 112 0,180-133 0,2 2 0,2 2 0,1 2 0,3 1 0,-45 74 0,66-94 0,1 0 0,1 2 0,1-1 0,1 2 0,1-1 0,2 2 0,1-1 0,2 1 0,0 0 0,2 0 0,1 0 0,4 44 0,0-59 0,0 0 0,1-1 0,1 1 0,0-1 0,1 0 0,1 0 0,0 0 0,1-1 0,0 0 0,1 0 0,0-1 0,1 0 0,1 0 0,0-1 0,22 19 0,-12-15 0,1 0 0,0-2 0,1 0 0,0-2 0,1 0 0,0-2 0,1 0 0,43 9 0,-23-9 0,1-2 0,0-2 0,0-2 0,81-5 0,-89-1 0,0-1 0,-1-3 0,1-1 0,-1-1 0,-1-2 0,43-20 0,-62 23 0,-1 0 0,1-1 0,-2 0 0,1-2 0,-1 0 0,-1 0 0,0-1 0,0-1 0,11-16 0,-19 24 0,-1-1 0,0 0 0,0-1 0,-1 1 0,0-1 0,0 1 0,0-1 0,-1 0 0,0 0 0,-1 0 0,1 0 0,-1 0 0,-1 0 0,1-1 0,-1 1 0,0 0 0,-1 0 0,0-1 0,0 1 0,-1 0 0,1 0 0,-2 0 0,1 0 0,-6-10 0,3 8 0,0 0 0,-1 0 0,0 1 0,-1 0 0,0 0 0,0 0 0,-1 1 0,0 0 0,-12-8 0,5 5 0,0 1 0,-1 1 0,0 1 0,-34-12 0,11 9 0,-1 2 0,0 1 0,0 2 0,-42 0 0,40 7 0,33-1 0,27-2 0,191-22 0,-39 1 0,-159 21 0,25-2 0,-1 1 0,1 1 0,66 9 0,-93-7 0,0 1 0,0 0 0,0 0 0,-1 1 0,1 0 0,-1 1 0,0 0 0,0 0 0,0 1 0,0 0 0,-1 0 0,0 1 0,0 0 0,0 0 0,-1 0 0,0 1 0,0 0 0,-1 0 0,1 1 0,5 12 0,-3-2 14,-2 0-1,0 0 0,-1 1 0,0-1 1,-2 1-1,0 0 0,-2 0 1,0 29-1,-3-1-508,-2 0 0,-13 57 0,11-74-6331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271 830 24575,'2'-74'0,"0"37"0,-2 0 0,-9-74 0,8 107 0,0 0 0,0 0 0,0 0 0,0 0 0,-1 0 0,0 0 0,1 0 0,-1 0 0,-1 1 0,1-1 0,-5-5 0,6 8 0,-1 0 0,1 0 0,0 0 0,-1 1 0,1-1 0,-1 0 0,1 0 0,-1 1 0,1-1 0,-1 1 0,0-1 0,1 1 0,-1 0 0,1 0 0,-1-1 0,0 1 0,1 0 0,-1 1 0,0-1 0,1 0 0,-1 0 0,0 1 0,1-1 0,-1 1 0,1-1 0,-1 1 0,1 0 0,-1 0 0,1-1 0,-1 1 0,1 0 0,-1 2 0,-9 5 0,0 1 0,1 0 0,0 1 0,1 0 0,0 0 0,1 1 0,0 0 0,-10 21 0,-3 10 0,-18 51 0,31-74 0,1 0 0,2 1 0,0 0 0,1 0 0,-3 37 0,6-50 0,1 0 0,1 0 0,-1 0 0,1 0 0,0-1 0,0 1 0,1 0 0,0-1 0,0 1 0,1-1 0,0 0 0,0 0 0,0 0 0,1 0 0,0 0 0,0-1 0,0 1 0,1-1 0,-1 0 0,1-1 0,7 5 0,-10-7 0,0-1 0,0 1 0,0-1 0,1 0 0,-1 1 0,0-1 0,1-1 0,-1 1 0,1 0 0,0-1 0,-1 1 0,1-1 0,-1 0 0,1 0 0,0 0 0,-1 0 0,1 0 0,0 0 0,4-2 0,-2 0 0,-1 0 0,1 0 0,-1 0 0,1-1 0,-1 0 0,0 1 0,0-2 0,0 1 0,6-7 0,2-5 0,0-1 0,-1 0 0,0 0 0,10-24 0,-14 24 0,0 0 0,-1-1 0,-1 0 0,0 1 0,-1-2 0,2-31 0,-6 69 0,1 0 0,1 0 0,8 34 0,-8-42 0,1 0 0,0 0 0,1 0 0,1-1 0,0 0 0,0 1 0,1-1 0,11 15 0,-13-23 0,-1 1 0,1-1 0,0 0 0,1 0 0,-1 0 0,0 0 0,1-1 0,-1 0 0,1 0 0,0 0 0,0 0 0,0-1 0,0 0 0,0 0 0,0 0 0,0-1 0,0 1 0,0-1 0,0-1 0,0 1 0,0-1 0,0 0 0,0 0 0,6-2 0,4-1 0,-1-1 0,-1 0 0,1-2 0,-1 1 0,0-2 0,0 1 0,13-12 0,-11 7 0,-1-1 0,0-1 0,-1 1 0,-1-2 0,0 0 0,-1-1 0,-1 1 0,13-27 0,-12 17 0,-1-1 0,-1 0 0,-1-1 0,-1 0 0,4-36 0,-6 14 0,-3 0 0,-1-1 0,-3 1 0,-2 0 0,-2 0 0,-15-58 0,18 94 0,-4-18 0,-1-1 0,-1 2 0,-2-1 0,-17-35 0,27 64 0,-1-1 0,1 1 0,-1-1 0,0 1 0,1 0 0,-1 0 0,0-1 0,0 1 0,0 1 0,-1-1 0,1 0 0,-5-2 0,6 3 0,1 1 0,-1 0 0,0 0 0,1 0 0,-1 0 0,0 0 0,1 0 0,-1 0 0,0 0 0,1 0 0,-1 0 0,0 0 0,1 0 0,-1 0 0,0 0 0,1 1 0,-1-1 0,1 0 0,-1 0 0,0 1 0,0 0 0,0 0 0,-1 0 0,1 1 0,0-1 0,0 1 0,0-1 0,0 1 0,0-1 0,0 1 0,0-1 0,1 1 0,-2 2 0,-3 15 0,1-1 0,0 1 0,1 0 0,0 35 0,7 82 0,-3-115 0,11 136-341,6 1 0,7-2-1,63 216 1,-77-338-6485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47 442 24575,'-8'-9'0,"0"-1"0,0 0 0,0 0 0,-6-13 0,14 22 0,0 1 0,0-1 0,0 1 0,0-1 0,-1 1 0,1-1 0,0 1 0,0-1 0,0 1 0,0-1 0,0 1 0,0-1 0,0 0 0,0 1 0,0-1 0,1 1 0,-1-1 0,0 1 0,0-1 0,0 1 0,1 0 0,-1-1 0,0 1 0,0-1 0,1 1 0,-1-1 0,0 1 0,1 0 0,-1-1 0,0 1 0,1 0 0,-1-1 0,1 1 0,-1 0 0,1 0 0,-1-1 0,1 1 0,-1 0 0,1 0 0,24-8 0,-21 7 0,230-45 0,-149 32 0,0-3 0,135-47 0,-208 60 0,-1-1 0,0-1 0,0 0 0,0 0 0,-1-1 0,0-1 0,0 0 0,10-10 0,-18 16 0,0-1 0,0 1 0,0 0 0,0-1 0,-1 1 0,1-1 0,-1 0 0,1 1 0,-1-1 0,0 0 0,0 0 0,0 0 0,-1 0 0,1 0 0,-1 0 0,1 0 0,-1 0 0,0 0 0,0 0 0,0 0 0,-1 0 0,1 0 0,-1 0 0,0 0 0,1 0 0,-1 0 0,-1 0 0,1 0 0,0 1 0,-1-1 0,1 0 0,-1 1 0,0-1 0,0 1 0,0 0 0,0 0 0,0 0 0,-3-2 0,1 0 0,-1 0 0,1 0 0,-1 1 0,1 0 0,-1 0 0,0 0 0,0 1 0,-1 0 0,1 0 0,0 0 0,-1 0 0,1 1 0,-1 0 0,0 0 0,1 1 0,-1-1 0,0 1 0,1 1 0,-1-1 0,1 1 0,-1 0 0,0 0 0,1 0 0,-1 1 0,1 0 0,0 0 0,0 0 0,-6 4 0,1-1 0,0 1 0,1 1 0,-1 0 0,2 0 0,-1 1 0,1 0 0,0 0 0,0 1 0,1 0 0,1 0 0,-1 1 0,1-1 0,-4 12 0,4-6 0,2 1 0,-1-1 0,2 1 0,0 0 0,1 0 0,1 0 0,0 0 0,1 1 0,1-1 0,0 0 0,1 0 0,1 0 0,1 0 0,0-1 0,7 18 0,-7-21 0,1-1 0,0 0 0,0 0 0,1 0 0,1-1 0,0 0 0,0 0 0,1-1 0,0 0 0,1 0 0,-1-1 0,2 0 0,-1 0 0,1-1 0,1 0 0,-1-1 0,1 0 0,0-1 0,0 0 0,19 5 0,-11-7-273,0-1 0,0 0 0,0-1 0,21-2 0,13-3-6553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133 229 24575,'-4'-5'0,"-6"-6"0,-2 0 0,-18-15 0,28 25 0,0-1 0,0 1 0,0-1 0,0 1 0,0 0 0,-1-1 0,1 1 0,0 0 0,-1 1 0,1-1 0,0 0 0,-1 1 0,1-1 0,-1 1 0,1 0 0,-1 0 0,1 0 0,0 0 0,-1 0 0,1 0 0,-1 1 0,1-1 0,-1 1 0,-2 1 0,3-1 0,1 0 0,0 1 0,-1-1 0,1 0 0,0 1 0,0-1 0,0 1 0,0 0 0,0-1 0,1 1 0,-1 0 0,0-1 0,1 1 0,-1 0 0,1 0 0,0-1 0,-1 1 0,1 0 0,0 0 0,0 0 0,0 3 0,7 45 0,-5-39 0,9 56 0,3-2 0,25 74 0,-36-132 0,0 0 0,0 0 0,1 0 0,-1 0 0,2-1 0,-1 1 0,1-1 0,0 0 0,0-1 0,0 1 0,1-1 0,0 0 0,10 6 0,-12-9 0,0 1 0,0-2 0,0 1 0,1 0 0,-1-1 0,0 0 0,1 0 0,0 0 0,-1-1 0,1 0 0,-1 0 0,1 0 0,0 0 0,-1 0 0,1-1 0,-1 0 0,1 0 0,-1 0 0,1-1 0,-1 1 0,0-1 0,0 0 0,7-5 0,1-1 0,-1-1 0,0 0 0,-1-1 0,0 0 0,0-1 0,-1 0 0,-1 0 0,0-1 0,0 0 0,-1 0 0,-1-1 0,8-20 0,-2 0 0,-1-1 0,-2 0 0,9-67 0,-13 47 0,0 93 0,1-1 0,16 53 0,-14-61 0,-7-24 0,1 0 0,0 0 0,0 0 0,0 0 0,1 0 0,0-1 0,0 1 0,0-1 0,1 0 0,0 0 0,0 0 0,0 0 0,9 6 0,-10-8 0,1-1 0,0 0 0,1 0 0,-1 0 0,0 0 0,0 0 0,1-1 0,-1 0 0,1 0 0,-1 0 0,1-1 0,0 1 0,-1-1 0,1 0 0,0 0 0,-1-1 0,1 0 0,-1 1 0,9-4 0,3-1 0,0-1 0,-1-1 0,1-1 0,-1 0 0,-1-1 0,1 0 0,-2-1 0,1-1 0,-1 0 0,-1-1 0,0 0 0,-1-1 0,0 0 0,-1-1 0,0 0 0,-1-1 0,-1 0 0,0 0 0,-1-1 0,-1 0 0,-1 0 0,5-18 0,-9 26 0,0 0 0,-1 0 0,0 0 0,0 1 0,0-1 0,-1 0 0,0 0 0,-1 0 0,0 1 0,0-1 0,0 1 0,-1 0 0,0-1 0,-1 1 0,1 0 0,-2 1 0,1-1 0,0 1 0,-1 0 0,-1 0 0,1 0 0,-1 1 0,0-1 0,0 2 0,0-1 0,0 0 0,-8-3 0,10 7 0,1 0 0,0 0 0,-1 1 0,1-1 0,-1 1 0,1-1 0,-1 1 0,1 0 0,-1 0 0,1 1 0,-1-1 0,1 1 0,-1 0 0,1-1 0,0 2 0,-1-1 0,1 0 0,0 1 0,0-1 0,0 1 0,0 0 0,0 0 0,0 0 0,1 0 0,-1 1 0,1-1 0,-1 1 0,1 0 0,0-1 0,0 1 0,0 0 0,-3 7 0,3-7 0,0 0 0,1 1 0,-1-1 0,1 1 0,-1-1 0,1 1 0,0 0 0,1-1 0,-1 1 0,0 0 0,1 0 0,0-1 0,0 1 0,0 0 0,1 0 0,-1 0 0,1-1 0,0 1 0,0 0 0,0-1 0,0 1 0,1 0 0,0-1 0,-1 0 0,1 1 0,0-1 0,1 0 0,-1 0 0,0 0 0,6 4 0,2 0 0,2 0 0,-1-1 0,0-1 0,1 0 0,0 0 0,0-1 0,1-1 0,-1 0 0,1 0 0,-1-1 0,21 0 0,6-1 0,0-2 0,59-9 0,-91 9 0,119-20 0,-104 16 0,-1 0 0,0-2 0,35-15 0,-52 20 0,1-1 0,-1 1 0,0-1 0,0 0 0,0 0 0,0-1 0,0 1 0,-1-1 0,0 0 0,1 0 0,-1 0 0,-1 0 0,1-1 0,-1 1 0,3-8 0,-4 9 0,0 0 0,0 0 0,-1 0 0,1 0 0,-1 0 0,0 0 0,0 0 0,0 0 0,0 0 0,0 0 0,-1 0 0,1 0 0,-1 0 0,0 0 0,0 0 0,0 0 0,0 0 0,-1 1 0,1-1 0,-1 0 0,0 1 0,0-1 0,0 1 0,0 0 0,0-1 0,-3-1 0,3 2 0,1 1 0,-1-1 0,0 1 0,0 0 0,0-1 0,0 1 0,0 0 0,0 0 0,0 0 0,0 1 0,0-1 0,0 0 0,0 1 0,-1 0 0,1-1 0,0 1 0,0 0 0,-1 0 0,1 0 0,-3 1 0,2 0 0,-1 0 0,1 0 0,0 1 0,-1-1 0,1 1 0,0 0 0,0 0 0,0 0 0,0 0 0,1 1 0,-5 3 0,-3 7 0,-1 1 0,2-1 0,0 2 0,-9 18 0,18-32 0,-9 16 0,-74 153 0,69-138 0,2 1 0,1 0 0,-9 47 0,19-75 0,0-1 0,1 1 0,-1-1 0,1 1 0,0-1 0,1 1 0,-1-1 0,1 1 0,0-1 0,0 1 0,0-1 0,1 0 0,-1 1 0,1-1 0,3 5 0,-3-6 0,0-1 0,0 0 0,0 0 0,0 1 0,1-1 0,-1-1 0,1 1 0,-1 0 0,1-1 0,-1 1 0,1-1 0,0 0 0,0 0 0,0 0 0,0 0 0,0 0 0,0-1 0,0 0 0,0 1 0,0-1 0,0 0 0,0 0 0,0-1 0,4 0 0,3 0 0,-1-1 0,1 0 0,-1-1 0,1 0 0,-1 0 0,0-1 0,0 0 0,0-1 0,-1 0 0,1-1 0,11-9 0,-9 5 0,0-1 0,-1 0 0,0-1 0,-1 0 0,-1 0 0,1-1 0,5-13 0,-2 1 0,-2 0 0,-1 0 0,-1-1 0,-1 0 0,-1-1 0,-1 1 0,-2-1 0,1-29 0,-6 85 0,0-7 0,2 0 0,0 0 0,1 0 0,1 0 0,6 25 0,-7-42 0,0 0 0,0 0 0,1-1 0,-1 1 0,1 0 0,1-1 0,-1 1 0,1-1 0,-1 0 0,1 0 0,0 0 0,1 0 0,-1-1 0,1 1 0,-1-1 0,1 0 0,0 0 0,0 0 0,1 0 0,-1-1 0,1 1 0,-1-1 0,1 0 0,0-1 0,-1 1 0,1-1 0,0 0 0,0 0 0,0-1 0,0 1 0,5-1 0,6-1 0,1-1 0,-1 0 0,0-1 0,0-1 0,0-1 0,0 0 0,-1 0 0,0-2 0,0 0 0,25-16 0,-12 3 0,0-1 0,-1 0 0,-1-2 0,26-29 0,-42 40 0,0 0 0,13-20 0,-21 28 0,0 1 0,0-1 0,0 1 0,0-1 0,-1 0 0,0 0 0,1 0 0,-2 0 0,1 0 0,0 0 0,-1 0 0,1 0 0,-1 0 0,-1-7 0,1 10 0,0 0 0,0 0 0,0 0 0,-1 1 0,1-1 0,0 0 0,-1 0 0,1 0 0,-1 0 0,1 0 0,-1 0 0,1 0 0,-1 0 0,1 1 0,-1-1 0,0 0 0,1 1 0,-1-1 0,0 0 0,0 1 0,0-1 0,1 1 0,-1-1 0,0 1 0,0-1 0,0 1 0,0 0 0,0-1 0,-2 1 0,1 0 0,-1 0 0,0 0 0,1 1 0,-1-1 0,1 1 0,-1 0 0,1-1 0,-1 1 0,1 0 0,-1 1 0,-2 1 0,-7 5 0,0 0 0,-22 20 0,28-21 0,0 0 0,0 1 0,0 0 0,1-1 0,0 2 0,0-1 0,-5 15 0,9-20 0,0 1 0,0-1 0,0 0 0,0 1 0,1-1 0,-1 1 0,1-1 0,0 1 0,0-1 0,1 7 0,0-8 0,-1 0 0,1-1 0,0 1 0,-1-1 0,1 1 0,0-1 0,0 1 0,0-1 0,0 1 0,0-1 0,0 0 0,1 0 0,-1 1 0,0-1 0,1 0 0,-1 0 0,1 0 0,-1-1 0,1 1 0,-1 0 0,1 0 0,2 0 0,1 0 0,-1-1 0,0 1 0,0-1 0,1 0 0,-1 0 0,0-1 0,1 1 0,-1-1 0,0 0 0,0 0 0,0-1 0,0 1 0,0-1 0,0 0 0,0 0 0,4-3 0,11-6 0,30-26 0,-42 32 0,17-17 0,0-2 0,-1 0 0,27-38 0,24-26 0,-73 87 0,0 0 0,0 0 0,0 0 0,0 0 0,-1 0 0,1 0 0,1 0 0,-1 1 0,0-1 0,0 0 0,0 1 0,0-1 0,0 1 0,1-1 0,-1 1 0,0-1 0,0 1 0,1 0 0,1 0 0,-2 0 0,-1 0 0,1 1 0,0-1 0,0 0 0,-1 1 0,1-1 0,-1 1 0,1-1 0,0 1 0,-1 0 0,1-1 0,-1 1 0,1 0 0,-1-1 0,1 1 0,-1 0 0,0-1 0,1 1 0,-1 0 0,0 0 0,0-1 0,1 3 0,1 7 0,-1 0 0,0 1 0,-1 19 0,0-20 0,1 106 0,11 293 0,34 22-469,11 152 385,-50-412 84,-8-142 0,-1 1 0,-1-1 0,-12 48 0,13-69 0,0-1 0,0 0 0,-1 0 0,0 0 0,-1 0 0,0 0 0,-7 10 0,10-16 0,0 1 0,-1-1 0,1 1 0,-1-1 0,1 1 0,-1-1 0,0 0 0,1 0 0,-1 0 0,0 0 0,0 0 0,0 0 0,0-1 0,0 1 0,0 0 0,0-1 0,0 0 0,0 1 0,0-1 0,0 0 0,0 0 0,0 0 0,0 0 0,0-1 0,0 1 0,0 0 0,0-1 0,0 0 0,0 1 0,0-1 0,0 0 0,-2-1 0,-4-4 33,-1 1 0,1-1 0,1 0 0,-1-1 0,1 0 1,0 0-1,0 0 0,1-1 0,0 0 0,-6-11 0,-5-12 62,-21-53-1,14 23-94,4-2 0,2 0 0,2-2 0,4 1 0,2-2 0,4 1 0,2-1 0,3 0 0,3 0 0,3 0 0,2 1 0,19-72 0,-17 103 0,2 1 0,1 0 0,2 0 0,1 1 0,1 1 0,2 1 0,1 0 0,1 1 0,25-26 0,-26 34 0,1 2 0,1 0 0,0 2 0,1 0 0,1 2 0,0 0 0,1 1 0,1 2 0,0 0 0,1 2 0,51-14 0,-34 16 0,0 1 0,0 2 0,0 2 0,1 2 0,78 9 0,-121-8-36,8 1 76,1 0 0,-1 1 1,13 4-1,-21-6-74,0 0 0,0 1 0,0-1 0,0 0 0,0 0 0,0 1 1,0-1-1,-1 1 0,1-1 0,0 1 0,0-1 0,0 1 0,0-1 1,-1 1-1,1 0 0,0-1 0,-1 1 0,1 0 0,-1 0 1,1 0-1,-1-1 0,1 1 0,-1 0 0,1 0 0,-1 0 0,0 0 1,1 0-1,-1 0 0,0 0 0,0 0 0,0 0 0,0 0 0,0 0 1,0 0-1,0 0 0,0 0 0,0 0 0,0 0 0,0 0 0,-1 0 1,1-1-1,0 1 0,-1 1 0,-14 18-6792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24575,'2'26'0,"0"1"0,8 33 0,-4-31 0,2 47 0,-8 51 0,0-127 0,0 0 0,0 0 0,0 0 0,0 0 0,0 0 0,0 0 0,0 0 0,0-1 0,0 1 0,0 0 0,-1 0 0,1 0 0,0 0 0,0 0 0,0 0 0,0 0 0,0 0 0,0 0 0,0 0 0,0 0 0,0 0 0,0 0 0,0 0 0,0 0 0,0 0 0,0 0 0,0 0 0,0 0 0,0 0 0,-1 0 0,1 0 0,0 0 0,0 0 0,0 0 0,0 0 0,0 0 0,0 0 0,0 0 0,0 0 0,0 0 0,0 0 0,0 0 0,0 0 0,0 0 0,0 0 0,0 1 0,0-1 0,0 0 0,0 0 0,0 0 0,-1 0 0,-4-11 0,-4-16 0,-27-189 0,71 337 0,-22-80 0,-8-29 0,-9-29 0,-5-20 0,3-1 0,-3-41 0,9 188-1365,0-80-5461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91 263 24575,'1'-4'0,"-1"1"0,1-1 0,0 1 0,1-1 0,-1 1 0,4-7 0,5-17 0,-5-27 0,-5 53 0,0-1 0,0 1 0,1-1 0,-2 1 0,1-1 0,0 0 0,0 1 0,0-1 0,-1 1 0,1-1 0,-1 1 0,1 0 0,-1-1 0,0 1 0,1-1 0,-1 1 0,0 0 0,0 0 0,0-1 0,0 1 0,0 0 0,0 0 0,0 0 0,-1 0 0,1 0 0,0 0 0,0 0 0,-1 1 0,1-1 0,-1 0 0,-1 0 0,0 1 0,1 1 0,-1-1 0,1 1 0,0 0 0,0 0 0,-1 0 0,1 0 0,0 0 0,0 0 0,0 0 0,0 1 0,0-1 0,0 1 0,0-1 0,1 1 0,-1 0 0,1 0 0,-1 0 0,1 0 0,0 0 0,-1 0 0,0 3 0,-4 5 0,1 1 0,0-1 0,-4 15 0,5-15 0,2 1 0,-1-1 0,1 1 0,1 0 0,0 0 0,1-1 0,0 15 0,0-22 0,1 0 0,-1 0 0,1 0 0,-1 1 0,1-1 0,0 0 0,0 0 0,0 0 0,1 0 0,-1 0 0,1 0 0,0-1 0,0 1 0,0 0 0,0-1 0,0 1 0,0-1 0,1 0 0,-1 0 0,1 0 0,-1 0 0,1 0 0,0-1 0,0 1 0,0-1 0,0 0 0,6 2 0,-4-1 0,1-1 0,-1 0 0,1-1 0,0 1 0,-1-1 0,1 0 0,-1-1 0,1 1 0,0-1 0,-1 0 0,1-1 0,-1 1 0,0-1 0,0 0 0,6-3 0,-4 1 0,0-1 0,0 1 0,-1-1 0,0-1 0,0 1 0,0-1 0,-1 0 0,1-1 0,6-10 0,-4 3 0,-1 0 0,0 0 0,0-1 0,-2 0 0,0 0 0,0-1 0,-2 1 0,0-1 0,0 0 0,-1-19 0,-1 31 0,-1 0 0,0 0 0,0 0 0,-1-1 0,1 1 0,-1 0 0,0 0 0,0 1 0,0-1 0,-1 0 0,1 0 0,-1 0 0,0 1 0,0-1 0,0 1 0,-1 0 0,1-1 0,-5-4 0,2 6 0,1-1 0,-1 0 0,0 1 0,1 0 0,-1 0 0,0 0 0,0 0 0,0 1 0,0 0 0,-1 0 0,1 0 0,0 1 0,-10 0 0,4 0 0,1 1 0,-1 0 0,1 1 0,-1 0 0,1 1 0,-1 0 0,1 0 0,0 1 0,0 0 0,1 1 0,-14 9 0,20-12 0,0 0 0,0 0 0,0 0 0,1 0 0,-1 1 0,1-1 0,0 1 0,0-1 0,0 1 0,0 0 0,0 0 0,0 0 0,1 0 0,-1 0 0,1 1 0,0-1 0,0 0 0,0 1 0,1-1 0,-1 1 0,1-1 0,0 0 0,0 1 0,0-1 0,0 1 0,0-1 0,1 1 0,0-1 0,0 0 0,0 1 0,0-1 0,0 0 0,0 0 0,1 0 0,0 1 0,0-2 0,-1 1 0,5 4 0,-3-3 0,0 1 0,1-1 0,-1 0 0,1 0 0,0 0 0,1-1 0,-1 1 0,1-1 0,-1 0 0,1 0 0,0-1 0,0 1 0,0-1 0,0 0 0,0-1 0,1 1 0,-1-1 0,1 0 0,-1 0 0,1-1 0,-1 0 0,1 0 0,-1 0 0,1 0 0,-1-1 0,0 0 0,1 0 0,-1-1 0,1 1 0,-1-1 0,0 0 0,0-1 0,0 1 0,0-1 0,-1 0 0,1 0 0,-1 0 0,0-1 0,0 0 0,0 1 0,0-1 0,0-1 0,-1 1 0,0-1 0,0 1 0,0-1 0,-1 0 0,1 0 0,-1 0 0,0 0 0,2-10 0,-4 11 0,1-1 0,-1 0 0,0 0 0,0 0 0,-1 0 0,1 1 0,-1-1 0,0 0 0,0 1 0,-1-1 0,0 0 0,1 1 0,-2 0 0,1-1 0,0 1 0,-1 0 0,0 0 0,0 0 0,0 1 0,0-1 0,0 1 0,-1-1 0,0 1 0,0 0 0,0 1 0,0-1 0,0 1 0,0-1 0,-1 1 0,1 1 0,-1-1 0,-4-1 0,4 2 0,0-1 0,0 1 0,1 1 0,-1-1 0,0 0 0,0 1 0,0 0 0,0 0 0,0 1 0,1-1 0,-1 1 0,0 0 0,0 1 0,-5 1 0,7-1 0,0-1 0,-1 1 0,1 0 0,0 1 0,0-1 0,0 0 0,0 1 0,1 0 0,-1 0 0,1-1 0,-1 1 0,1 1 0,0-1 0,0 0 0,1 1 0,-1-1 0,1 1 0,-1-1 0,1 1 0,-1 3 0,2-4 6,-1 0-1,1 0 1,-1 0-1,1 0 0,0 0 1,0 0-1,0 0 1,0 0-1,1 0 1,-1 0-1,1 0 1,0 0-1,0 0 0,0-1 1,0 1-1,0 0 1,1 0-1,-1-1 1,1 1-1,0-1 1,3 4-1,-4-5-51,1 1-1,0-1 1,-1 0-1,1 0 1,0 0 0,0 0-1,0 0 1,0 0-1,0-1 1,0 1 0,0-1-1,0 1 1,0-1-1,0 0 1,0 0-1,0 0 1,1 0 0,-1 0-1,0 0 1,0-1-1,0 1 1,0-1 0,0 1-1,0-1 1,0 0-1,0 0 1,0 0 0,-1 0-1,1 0 1,0 0-1,2-2 1,9-8-6780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 24575,'4'-6'0,"8"-8"0,-7 13 0,-3 9 0,-2 5 0,-2 0 0,1 0 0,-6 18 0,0 0 0,2-4 0,-6 29 0,2-1 0,3 1 0,1 97 0,5-149 0,1 0 0,-1 0 0,0-1 0,1 1 0,0 0 0,0-1 0,0 1 0,0-1 0,1 1 0,-1-1 0,1 1 0,0-1 0,0 0 0,0 0 0,0 0 0,1 0 0,-1 0 0,1-1 0,0 1 0,0-1 0,0 1 0,0-1 0,0 0 0,0 0 0,0-1 0,1 1 0,-1 0 0,1-1 0,-1 0 0,1 0 0,0 0 0,-1-1 0,1 1 0,0-1 0,0 0 0,-1 0 0,1 0 0,0 0 0,0-1 0,-1 1 0,1-1 0,0 0 0,-1 0 0,1-1 0,-1 1 0,1-1 0,-1 1 0,4-4 0,4-2 0,-1 0 0,-1-1 0,1 0 0,-1-1 0,-1 0 0,1-1 0,-1 1 0,-1-2 0,0 1 0,-1-1 0,0 0 0,0 0 0,-1 0 0,-1-1 0,0 0 0,0 0 0,1-13 0,2-16 0,-1-2 0,-3 1 0,-2-71 0,-2 101 0,2 7 0,-1 0 0,1 0 0,-2 0 0,1 0 0,0 0 0,-1 1 0,0-1 0,0 0 0,0 1 0,-1-1 0,0 0 0,0 1 0,-3-7 0,-6 8-1365,0 8-5461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 24575,'0'-1'0,"0"1"0,0 0 0,0 0 0,0 0 0,0 0 0,0 0 0,0 0 0,0 0 0,0 0 0,0-1 0,0 1 0,0 0 0,0 0 0,0 0 0,0 0 0,0 0 0,0 0 0,0 0 0,0 0 0,0-1 0,0 1 0,0 0 0,0 0 0,0 0 0,0 0 0,0 0 0,0 0 0,0 0 0,0-1 0,0 1 0,0 0 0,0 0 0,0 0 0,0 0 0,0 0 0,0 0 0,1 0 0,-1 0 0,0 0 0,0 0 0,0 0 0,0-1 0,0 1 0,0 0 0,0 0 0,0 0 0,1 0 0,-1 0 0,0 0 0,0 0 0,0 0 0,0 0 0,0 0 0,0 0 0,0 0 0,1 0 0,-1 0 0,0 0 0,0 0 0,0 0 0,0 0 0,0 0 0,0 0 0,1 1 0,6 8 0,4 17 0,-10-22 0,0 0 0,-1 1 0,0-1 0,0 1 0,0-1 0,0 0 0,-1 0 0,0 1 0,0-1 0,-2 6 0,2-8 0,1 0 0,-1 0 0,0 0 0,0 0 0,0 0 0,-1 0 0,1 0 0,0-1 0,-1 1 0,1 0 0,-1-1 0,1 1 0,-1-1 0,0 1 0,0-1 0,0 0 0,0 0 0,0 0 0,0 0 0,0 0 0,0 0 0,-2 0 0,3-1 0,-1 0 0,1 0 0,0 0 0,0 0 0,-1-1 0,1 1 0,0 0 0,0 0 0,-1-1 0,1 1 0,0-1 0,0 1 0,0-1 0,0 0 0,0 1 0,0-1 0,0 0 0,0 0 0,0 0 0,0 0 0,0 0 0,0 1 0,1-2 0,-1 1 0,0 0 0,1 0 0,-1 0 0,1 0 0,-1 0 0,1 0 0,0-1 0,-1 1 0,1 0 0,0 0 0,0-1 0,0 0 0,-2-4 0,2 0 0,-1 0 0,1-1 0,0 1 0,0 0 0,1-7 0,-1 10 0,1 0 0,-1 1 0,1-1 0,-1 1 0,1-1 0,0 1 0,0-1 0,0 1 0,0 0 0,0 0 0,1-1 0,-1 1 0,1 0 0,-1 0 0,1 0 0,0 0 0,0 1 0,0-1 0,0 0 0,0 1 0,0-1 0,0 1 0,0 0 0,1 0 0,-1 0 0,0 0 0,1 0 0,-1 0 0,1 1 0,-1-1 0,1 1 0,-1-1 0,1 1 0,0 0 0,-1 0 0,1 1 0,-1-1 0,1 0 0,-1 1 0,1-1 0,-1 1 0,1 0 0,-1 0 0,1 0 0,-1 0 0,0 0 0,0 1 0,1-1 0,-1 1 0,0-1 0,0 1 0,-1 0 0,1 0 0,0 0 0,-1 0 0,1 0 0,-1 0 0,1 0 0,-1 0 0,0 1 0,1 2 0,-1-2 0,1 1 0,-2-1 0,1 1 0,0-1 0,0 1 0,-1 0 0,0 0 0,0-1 0,0 1 0,0 0 0,-1-1 0,1 1 0,-1 0 0,0-1 0,0 1 0,0-1 0,-1 1 0,1-1 0,-1 0 0,0 1 0,0-1 0,0 0 0,0 0 0,-1 0 0,1 0 0,-1-1 0,1 1 0,-6 3 0,4-2 0,0-1 0,-1 1 0,1-1 0,-1 0 0,0 0 0,0 0 0,0-1 0,0 0 0,0 0 0,0 0 0,0-1 0,-1 1 0,1-1 0,-1 0 0,1-1 0,-1 1 0,1-1 0,-11-1 0,15 0 0,0 1 0,0 0 0,0 0 0,0 0 0,0-1 0,0 1 0,0 0 0,0-1 0,0 1 0,0-1 0,0 1 0,0-1 0,0 0 0,0 1 0,0-1 0,1 0 0,-1 0 0,0 1 0,0-1 0,1 0 0,-1 0 0,1 0 0,-1 0 0,1 0 0,-1 0 0,1 0 0,-1 0 0,1 0 0,0 0 0,0 0 0,0 0 0,-1 0 0,1 0 0,0-1 0,0 1 0,0 0 0,1 0 0,-1 0 0,0 0 0,0 0 0,1 0 0,-1 0 0,0 0 0,2-2 0,0-1 0,0 0 0,0 1 0,0-1 0,1 1 0,0-1 0,0 1 0,0 0 0,0 0 0,0 0 0,5-3 0,-2 2 0,1 1 0,0 0 0,0 0 0,0 0 0,0 1 0,1 0 0,-1 0 0,1 1 0,-1 0 0,1 1 0,0-1 0,14 2 0,-18 0 0,-1-1 0,1 0 0,-1 1 0,1 0 0,-1 0 0,0 0 0,1 0 0,-1 0 0,0 1 0,0-1 0,0 1 0,0 0 0,0 0 0,0 0 0,0 1 0,-1-1 0,1 1 0,-1-1 0,1 1 0,-1 0 0,0 0 0,0 0 0,-1 0 0,1 0 0,0 0 0,-1 0 0,0 1 0,0-1 0,1 6 0,-1-6 0,-1-1 0,0 0 0,0 0 0,0 1 0,0-1 0,0 0 0,-1 0 0,1 0 0,-1 1 0,1-1 0,-1 0 0,0 0 0,0 0 0,0 0 0,0 0 0,0 0 0,0 0 0,0 0 0,-1-1 0,1 1 0,-4 2 0,2-1 0,0-1 0,-1 0 0,1 0 0,0 0 0,-1 0 0,0-1 0,1 1 0,-1-1 0,0 0 0,0 0 0,0 0 0,-4 0 0,5-1 0,0 1 0,-1-1 0,1 0 0,0 0 0,0 0 0,0 0 0,0 0 0,-1-1 0,1 1 0,0-1 0,0 0 0,0 0 0,0 0 0,0-1 0,1 1 0,-1-1 0,0 1 0,0-1 0,1 0 0,-1 0 0,1 0 0,0 0 0,0-1 0,0 1 0,0 0 0,0-1 0,0 0 0,0 1 0,1-1 0,-1 0 0,1 0 0,0 0 0,-1-5 0,1 3-37,1 1 0,0 0 1,1-1-1,-1 1 0,1 0 0,0-1 0,0 1 0,0 0 0,1 0 0,-1 0 0,1 0 0,0 0 1,0 0-1,0 1 0,1-1 0,-1 0 0,1 1 0,0 0 0,0 0 0,0 0 0,0 0 0,1 0 1,-1 1-1,1-1 0,0 1 0,0 0 0,0 0 0,0 0 0,0 1 0,0-1 0,0 1 0,0 0 1,0 0-1,1 1 0,-1-1 0,5 1 0,9 3-6789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24575,'2'0'0,"-1"1"0,0-1 0,0 1 0,1-1 0,-1 1 0,0-1 0,0 1 0,0 0 0,0 0 0,0 0 0,0 0 0,0 0 0,0 0 0,0 0 0,0 0 0,-1 0 0,1 0 0,0 0 0,-1 0 0,2 2 0,11 28 0,-11-27 0,7 25 0,-1 2 0,-2-1 0,4 47 0,-6-47 0,4 46 0,11 62 0,-18-116 0,-11-31 0,-12-34 0,11 18 0,2 1 0,-12-50 0,20 209 0,2-38-1365,-1-71-5461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24575,'0'5'0,"0"6"0,4 6 0,3 9 0,-1 5 0,-1 7 0,3 5 0,0 1 0,-1 2 0,-2-2 0,-1 0 0,2-6 0,1-11-8191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62 113 24575,'-4'-4'0,"0"0"0,0-1 0,0 0 0,1 0 0,0 0 0,0 0 0,0 0 0,0-1 0,-3-10 0,6 15 0,-1-1 0,1 0 0,0 1 0,0-1 0,0 1 0,0-1 0,0 0 0,0 1 0,0-1 0,1 0 0,-1 1 0,1-1 0,-1 0 0,1 1 0,-1-1 0,1 1 0,0-1 0,0 1 0,0 0 0,0-1 0,0 1 0,0 0 0,0-1 0,0 1 0,0 0 0,1 0 0,-1 0 0,0 0 0,1 0 0,-1 1 0,1-1 0,-1 0 0,1 1 0,-1-1 0,1 0 0,-1 1 0,1 0 0,0-1 0,2 1 0,6-2 0,0 1 0,1 0 0,-1 1 0,0 0 0,1 0 0,-1 1 0,1 0 0,-1 1 0,0 0 0,11 4 0,-6-1 0,0 1 0,-1 0 0,0 1 0,0 0 0,-1 1 0,14 11 0,-24-17 0,0 0 0,-1 0 0,1 1 0,0-1 0,-1 0 0,0 1 0,0 0 0,0-1 0,0 1 0,0 0 0,0 0 0,-1 0 0,0 0 0,1 0 0,-1 1 0,0-1 0,0 0 0,-1 1 0,1-1 0,-1 0 0,0 1 0,0-1 0,0 1 0,0-1 0,0 0 0,-1 1 0,1-1 0,-1 0 0,0 1 0,0-1 0,0 0 0,-1 0 0,1 0 0,-1 0 0,-2 3 0,-3 4 0,0-1 0,0 1 0,-1-2 0,0 1 0,-1-1 0,0-1 0,0 1 0,-21 11 0,4-6 0,-1-1 0,-30 10 0,27-11 0,-36 18 0,65-29 0,0 1 0,-1 0 0,1-1 0,0 1 0,0 0 0,0 0 0,0-1 0,0 1 0,0 0 0,0 0 0,0 0 0,0 0 0,0 0 0,0 1 0,1-1 0,-2 2 0,2-2 0,0 0 0,0-1 0,0 1 0,0-1 0,0 1 0,0 0 0,0-1 0,1 1 0,-1 0 0,0-1 0,0 1 0,1-1 0,-1 1 0,0-1 0,1 1 0,-1 0 0,1-1 0,-1 1 0,0-1 0,1 0 0,-1 1 0,1-1 0,-1 1 0,2-1 0,4 4 0,1 0 0,0-1 0,0 0 0,12 3 0,-11-4 0,51 17 0,29 10 0,118 53 0,-174-66-1365,-6-4-5461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111 213 24575,'-1'-20'0,"-1"0"0,-8-34 0,-2-14 0,12 65 0,-7-35 0,7 38 0,0-1 0,-1 1 0,1-1 0,0 0 0,0 1 0,-1-1 0,1 1 0,0-1 0,-1 1 0,1-1 0,-1 1 0,1-1 0,-1 1 0,1-1 0,-1 1 0,1 0 0,-1-1 0,1 1 0,-1 0 0,0-1 0,0 1 0,0 0 0,0 0 0,0 1 0,1-1 0,-1 0 0,0 0 0,0 0 0,1 1 0,-1-1 0,0 0 0,0 1 0,1-1 0,-1 1 0,0-1 0,1 1 0,-1-1 0,1 1 0,-1 0 0,1-1 0,-1 1 0,0 0 0,-4 6 0,0 1 0,0-1 0,1 1 0,0 0 0,0 0 0,1 0 0,0 1 0,1-1 0,-3 16 0,0 9 0,-1 40 0,5-59 0,0 23 0,1 0 0,3 0 0,0 0 0,3-1 0,14 53 0,-1-27 0,3-1 0,37 74 0,-33-71-1365,-19-39-5461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24575,'4'-5'0,"7"-5"0,6-7 0,4 0 0,4-2 0,6 2 0,3 0 0,5 3 0,1-2 0,2 3 0,-1 3 0,-3 4 0,-7 2-8191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57 24575,'1'-4'0,"-1"0"0,0 1 0,0-1 0,-1 0 0,1 0 0,-1 1 0,0-1 0,0 0 0,0 1 0,-1-1 0,-1-4 0,2 8 0,1-1 0,-1 0 0,0 1 0,1-1 0,-1 1 0,0-1 0,1 1 0,-1-1 0,0 1 0,1-1 0,-1 1 0,0 0 0,0-1 0,0 1 0,1 0 0,-1 0 0,0-1 0,0 1 0,0 0 0,-1 0 0,0 0 0,-1 1 0,1-1 0,-1 1 0,1 0 0,0-1 0,-1 1 0,1 0 0,0 0 0,0 1 0,-3 0 0,-14 12 0,0 1 0,1 1 0,0 0 0,2 2 0,0-1 0,1 2 0,0 0 0,2 1 0,0 0 0,-17 41 0,27-54 0,0 0 0,0 0 0,1 0 0,0 0 0,1 1 0,-1-1 0,1 1 0,1-1 0,0 10 0,0-14 0,0 1 0,1-1 0,0 0 0,-1 1 0,1-1 0,1 0 0,-1 0 0,0 0 0,1 0 0,-1 0 0,1 0 0,0 0 0,0 0 0,0-1 0,1 1 0,-1-1 0,0 0 0,1 1 0,0-1 0,-1 0 0,1-1 0,6 4 0,4 0-114,-1-1 1,1-1-1,0 0 0,0-1 0,0 0 1,0-1-1,1-1 0,-1 0 0,0 0 1,0-2-1,16-2 0,13-3-6712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 24575,'-1'-1'0,"1"0"0,0 0 0,0 0 0,-1 0 0,1 0 0,-1 0 0,1 0 0,-1 0 0,1 0 0,-1 1 0,0-1 0,1 0 0,-1 0 0,0 0 0,1 1 0,-1-1 0,0 1 0,0-1 0,0 0 0,0 1 0,0-1 0,0 1 0,0 0 0,0-1 0,0 1 0,0 0 0,0-1 0,0 1 0,0 0 0,0 0 0,0 0 0,-2 0 0,1 0 0,1 0 0,-1 0 0,0 0 0,0 0 0,0 0 0,0 0 0,0 1 0,0-1 0,0 0 0,0 1 0,1 0 0,-1-1 0,0 1 0,0 0 0,1 0 0,-1 0 0,-1 2 0,2-2 0,0 1 0,0-1 0,0 1 0,1 0 0,-1-1 0,1 1 0,-1 0 0,1-1 0,-1 1 0,1 0 0,0 0 0,0-1 0,0 1 0,0 0 0,0 0 0,1-1 0,-1 1 0,0 0 0,1-1 0,-1 1 0,2 2 0,18 34 0,13 3 0,1-1 0,1-2 0,73 60 0,-70-64 0,124 102-187,256 167 0,211 65-188,-43-52 376,-571-308-1,-3 0 0,0-1 0,1-1 0,0-1 0,25 8 0,-37-12 3,-1-1 1,1 0 0,0 1-1,0-1 1,-1 0 0,1 0 0,0 0-1,0 0 1,-1 0 0,1 0 0,0 0-1,0 0 1,0 0 0,-1 0-1,1 0 1,0 0 0,0-1 0,-1 1-1,1 0 1,0-1 0,-1 1 0,1 0-1,0-1 1,-1 1 0,1-1-1,0 1 1,-1-1 0,1 1 0,-1-1-1,2 0 1,-2-1 13,0 0 0,0 1 0,0-1 0,0 1 0,0-1 0,0 1 0,0-1 0,0 1 0,0-1 0,-1 1 0,1-1 0,-1 1 0,1-1 0,-2-1 0,-28-49 361,30 52-378,-109-143-1365,71 96-5461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1485 58 24575,'-1'-9'0,"1"6"0,0 1 0,-1-1 0,1 1 0,0-1 0,0 1 0,1-1 0,-1 1 0,0-1 0,1 1 0,-1-1 0,1 1 0,0 0 0,0-1 0,0 1 0,0 0 0,0 0 0,3-4 0,-4 6 0,1 0 0,-1-1 0,0 1 0,0 0 0,0 0 0,0 0 0,0 0 0,0 0 0,1 0 0,-1 0 0,0 0 0,0 0 0,0 0 0,0 0 0,1 0 0,-1 0 0,0 0 0,0 0 0,0 0 0,0 0 0,1 0 0,-1 0 0,0 0 0,0 0 0,0 0 0,0 0 0,0 0 0,1 0 0,-1 0 0,0 0 0,0 0 0,0 0 0,0 0 0,0 0 0,1 0 0,-1 1 0,0-1 0,0 0 0,0 0 0,0 0 0,0 0 0,0 1 0,3 9 0,-4 13 0,-8 12 0,-1 0 0,-2-1 0,-2 0 0,-29 52 0,28-55 0,-49 87-96,-5-2 0,-6-4-1,-126 148 1,-309 267-289,291-337 385,-12 11 0,229-199 15,-21 23 554,22-24-600,1-1 0,-1 0 0,1 1 0,0-1 0,-1 1 0,1-1-1,-1 1 1,1-1 0,0 1 0,0 0 0,-1-1 0,1 1 0,0-1-1,0 1 1,0 0 0,-1-1 0,1 1 0,0-1 0,0 1 0,0 0-1,0-1 1,0 1 0,0 0 0,1-1 0,-1 1 0,0-1 0,0 1 0,0 0-1,0-1 1,1 1 0,-1-1 0,0 1 0,1-1 0,-1 1 0,0 0-1,1-1 1,-1 0 0,1 1 0,-1-1 0,1 1 0,0 0 0,12 3-6667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24575,'-1'-8'0,"2"0"0,-1 0 0,1 0 0,0 1 0,4-15 0,-4 21 0,-1 0 0,0 0 0,1 0 0,-1 0 0,1 0 0,0 0 0,-1 0 0,1 0 0,0 0 0,-1 1 0,1-1 0,0 0 0,0 0 0,0 1 0,0-1 0,-1 0 0,1 1 0,0-1 0,0 1 0,2-1 0,-2 1 0,1 0 0,0 0 0,-1 0 0,1 0 0,0 0 0,-1 1 0,1-1 0,0 1 0,-1-1 0,1 1 0,0-1 0,-1 1 0,1 0 0,-1 0 0,0 0 0,1 0 0,2 2 0,26 23 0,0 2 0,35 42 0,-12-12 0,445 398 0,43-50 0,-421-316 0,-54-39 0,95 56 0,-150-100 0,1-1 0,0-1 0,0 0 0,15 4 0,-24-8 0,-1 0 0,1-1 0,-1 0 0,1 1 0,-1-1 0,1 0 0,0-1 0,-1 1 0,1 0 0,-1-1 0,1 1 0,3-2 0,-5 1 0,1 0 0,-1 1 0,0-1 0,1 0 0,-1 0 0,0-1 0,0 1 0,0 0 0,0 0 0,0 0 0,0-1 0,0 1 0,0 0 0,-1-1 0,1 1 0,0-1 0,-1 1 0,1-1 0,-1 1 0,0-1 0,1 0 0,-1-1 0,0-34-1365,-4-3-5461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24575,'4'0'0,"0"1"0,0-1 0,0 1 0,0 0 0,-1 1 0,1-1 0,0 0 0,-1 1 0,1 0 0,-1 0 0,0 0 0,0 0 0,0 1 0,0-1 0,0 1 0,0 0 0,0 0 0,-1 0 0,0 0 0,1 0 0,-1 0 0,0 1 0,-1-1 0,1 1 0,2 6 0,2 6 0,-1 0 0,-1 1 0,0 0 0,3 27 0,0 67 24,-8 123-1,-2-77-1435,3-146-5414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1245 28 24575,'1'-2'0,"-1"1"0,0-1 0,0 1 0,0-1 0,-1 1 0,1-1 0,0 1 0,0-1 0,-1 1 0,1 0 0,-1-1 0,1 1 0,-1-1 0,0 1 0,0 0 0,1 0 0,-3-2 0,-4 5 0,1 16 0,-3 61 0,-5 23 0,-9-12 0,-3-1 0,-5-1 0,-3-2 0,-4-1 0,-91 148 0,-298 361 0,288-420 0,-136 185 0,271-352 0,-43 69 0,42-68 0,1 0 0,1-1 0,0 2 0,0-1 0,0 0 0,1 1 0,-1 13 0,2-21 0,1 0 0,0 0 0,0-1 0,0 1 0,0 0 0,0 0 0,0-1 0,0 1 0,0 0 0,0 0 0,0-1 0,0 1 0,1 0 0,-1 0 0,0-1 0,0 1 0,1 0 0,-1-1 0,1 1 0,-1 0 0,0-1 0,1 1 0,-1-1 0,1 1 0,-1-1 0,1 1 0,0-1 0,-1 1 0,1-1 0,0 1 0,-1-1 0,1 0 0,0 1 0,-1-1 0,1 0 0,0 0 0,0 1 0,-1-1 0,1 0 0,0 0 0,0 0 0,-1 0 0,1 0 0,0 0 0,0 0 0,-1 0 0,1 0 0,0-1 0,0 1 0,-1 0 0,1 0 0,0-1 0,-1 1 0,1 0 0,0-1 0,-1 1 0,2-1 0,4-2 0,0-1 0,0 1 0,0-1 0,9-8 0,5-6-682,24-31-1,-24 24-6143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68 24575,'-6'-3'0,"0"-1"0,0 0 0,1-1 0,-1 1 0,1-1 0,-8-9 0,-16-14 0,29 28 0,0 0 0,0 0 0,0 1 0,0-1 0,0 0 0,0 0 0,0 1 0,0-1 0,0 0 0,0 0 0,0 1 0,0-1 0,0 0 0,0 0 0,0 1 0,0-1 0,0 0 0,-1 0 0,1 1 0,0-1 0,0 0 0,0 0 0,0 0 0,0 1 0,-1-1 0,1 0 0,0 0 0,0 0 0,-1 0 0,1 0 0,0 1 0,0-1 0,0 0 0,-1 0 0,1 0 0,0 0 0,0 0 0,-1 0 0,1 0 0,0 0 0,0 0 0,-1 0 0,1 0 0,0 0 0,0 0 0,-1 0 0,1 0 0,0 0 0,0 0 0,-1 0 0,1 0 0,0 0 0,0-1 0,-1 1 0,1 0 0,0 0 0,0 0 0,-1 0 0,11 27 0,-9-24 0,44 89 0,67 104 0,-53-97 0,227 346 0,-198-328 0,165 171 0,-190-228 0,126 95 0,-138-120 0,1-2 0,1-3 0,79 33 0,-121-58 0,1-1 0,0 0 0,1-1 0,24 4 0,-36-7 0,1 1 0,0-1 0,0 0 0,0 0 0,0 0 0,0 0 0,-1 0 0,1 0 0,0 0 0,0-1 0,0 1 0,0-1 0,-1 1 0,1-1 0,0 0 0,-1 0 0,1 0 0,0 0 0,-1 0 0,1 0 0,-1 0 0,1 0 0,-1 0 0,0-1 0,0 1 0,1-1 0,-1 1 0,0-1 0,0 1 0,0-1 0,-1 0 0,1 1 0,0-1 0,0 0 0,-1 0 0,0 1 0,1-1 0,-1 0 0,0 0 0,0 0 0,0 0 0,0-3 0,-1-6-227,-1 1-1,0-1 1,-1 0-1,0 1 1,-7-17-1,-8-15-6598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4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20 24575,'7'-9'0,"1"-1"0,-11 17 0,-109 205 0,-84 150 0,-357 511 0,534-845 0,-71 112 0,80-121 0,0 0 0,1 0 0,1 1 0,1 0 0,-7 34 0,14-36 0,4-14 0,-3-4 0,0-1 0,0 0 0,0 0 0,0 0 0,0 0 0,0 0 0,0 0 0,-1-1 0,1 1 0,0 0 0,0 0 0,-1-1 0,1 1 0,-1 0 0,0-1 0,1-2 0,6-23-1365,-2-2-5461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4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24575,'0'0'0,"0"-1"0,0 0 0,1 0 0,-1 1 0,0-1 0,0 0 0,0 1 0,1-1 0,-1 0 0,0 1 0,1-1 0,-1 0 0,1 1 0,-1-1 0,1 1 0,-1-1 0,1 0 0,-1 1 0,1-1 0,-1 1 0,1 0 0,0-1 0,-1 1 0,1-1 0,0 1 0,-1 0 0,1 0 0,0-1 0,-1 1 0,1 0 0,0 0 0,0 0 0,-1 0 0,1 0 0,0 0 0,0 0 0,-1 0 0,1 0 0,1 0 0,30 8 0,-17 2 0,0 0 0,0 0 0,-1 2 0,0-1 0,-1 2 0,14 17 0,6 4 0,437 465 0,-299-311 0,188 220 0,-355-403 17,1-1 0,0 1 1,-1 0-1,2-1 0,-1 0 0,7 3 0,-12-6-24,0-1 1,1 0-1,-1 0 0,1 1 0,-1-1 1,1 0-1,-1 0 0,1 0 1,-1 0-1,1 0 0,-1 0 1,1 0-1,-1 0 0,1 0 0,-1 0 1,1 0-1,-1 0 0,1 0 1,-1 0-1,1 0 0,-1 0 1,1-1-1,-1 1 0,0 0 0,1 0 1,-1-1-1,1 1 0,-1 0 1,1-1-1,0 0-79,0-1 1,-1 1-1,1-1 1,-1 1-1,1-1 0,-1 0 1,0 1-1,0-1 1,1 0-1,-1 1 0,0-1 1,-1 1-1,1-1 1,0-2-1,-5-26-6740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0 24575,'0'1'0,"0"-1"0,0 0 0,0 1 0,0-1 0,1 0 0,-1 1 0,0-1 0,0 0 0,0 0 0,1 1 0,-1-1 0,0 0 0,0 0 0,1 1 0,-1-1 0,0 0 0,1 0 0,-1 0 0,0 0 0,1 1 0,-1-1 0,0 0 0,1 0 0,-1 0 0,0 0 0,1 0 0,-1 0 0,0 0 0,1 0 0,-1 0 0,0 0 0,1 0 0,-1 0 0,0 0 0,1 0 0,-1 0 0,0 0 0,1 0 0,-1-1 0,0 1 0,1 0 0,-1 0 0,0 0 0,1-1 0,-1 1 0,0 0 0,0 0 0,1 0 0,-1-1 0,0 1 0,0 0 0,0-1 0,1 1 0,-1 0 0,0-1 0,0 1 0,0-1 0,1 6 0,-1-1 0,0 1 0,0-1 0,0 1 0,-1-1 0,1 1 0,-1-1 0,0 1 0,-4 7 0,-19 42 0,13-32 0,-157 294 0,109-212 0,-226 334 0,38-68 0,224-331 0,-18 43 0,35-69 0,1 0 0,1 0 0,0 0 0,1 0 0,0 1 0,1 0 0,-1 23 0,3-37 0,1-1 0,-1 1 0,0 0 0,0 0 0,0 0 0,0 0 0,0 0 0,0 0 0,0-1 0,0 1 0,1 0 0,-1 0 0,0 0 0,0 0 0,0 0 0,0 0 0,0 0 0,0 0 0,1 0 0,-1 0 0,0 0 0,0 0 0,0 0 0,0 0 0,1 0 0,-1 0 0,0 0 0,0 0 0,0 0 0,0 0 0,0 0 0,1 0 0,-1 0 0,0 0 0,0 0 0,0 0 0,0 0 0,0 0 0,0 0 0,1 0 0,-1 0 0,0 1 0,0-1 0,0 0 0,0 0 0,0 0 0,0 0 0,0 0 0,0 0 0,1 0 0,-1 1 0,0-1 0,0 0 0,0 0 0,7-13 0,0-10-1365,-1 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2595 104 24575,'0'-4'0,"1"1"0,0 0 0,0 0 0,0 0 0,0 0 0,0 0 0,1 0 0,-1 0 0,1 0 0,0 1 0,0-1 0,0 1 0,0-1 0,5-3 0,38-31 0,-39 33 0,-4 2 0,0 0 0,0 1 0,1-1 0,-1 1 0,0 0 0,1-1 0,-1 1 0,1 0 0,0 1 0,-1-1 0,1 0 0,3 0 0,-5 1 0,0 1 0,0-1 0,0 0 0,1 1 0,-1-1 0,0 0 0,0 1 0,0-1 0,0 1 0,0 0 0,-1-1 0,1 1 0,0 0 0,0-1 0,0 1 0,-1 0 0,1 0 0,0 0 0,0 0 0,-1 0 0,1 0 0,-1 0 0,1 0 0,-1 0 0,0 0 0,1 0 0,-1 0 0,0 0 0,0 0 0,1 0 0,-1 2 0,2 11 0,1 1 0,-2-1 0,0 1 0,-1 0 0,0 0 0,-1-1 0,-1 1 0,0 0 0,-5 16 0,0-12 0,0 0 0,0 0 0,-2 0 0,0-1 0,-24 33 0,5-15 0,-2-2 0,-2-1 0,-1-1 0,-1-1 0,-49 32 0,-250 146 0,196-129 0,-529 345-416,494-302 208,-270 250-1,371-303 209,3 4 0,3 2 0,3 4 0,-58 100 0,89-127 0,3 1 0,2 2 0,2 1 0,3 1 0,3 0 0,2 2 0,2 0 0,-4 61 0,14 295 657,8-241-481,-4-156-176,-1 0 0,0 1 0,-2-2 0,0 1 0,-10 31 0,13-49 0,0-1 0,0 0 0,0 0 0,0 1 0,-1-1 0,1 0 0,0 0 0,0 1 0,0-1 0,0 0 0,-1 0 0,1 1 0,0-1 0,0 0 0,-1 0 0,1 0 0,0 0 0,0 1 0,-1-1 0,1 0 0,0 0 0,0 0 0,-1 0 0,1 0 0,0 0 0,-1 0 0,1 0 0,0 0 0,0 0 0,-1 0 0,1 0 0,0 0 0,-1 0 0,1 0 0,0 0 0,-1 0 0,1 0 0,0 0 0,0 0 0,-1-1 0,1 1 0,0 0 0,0 0 0,-1 0 0,1 0 0,0-1 0,0 1 0,0 0 0,-1 0 0,1 0 0,0-1 0,0 1 0,0 0 0,0 0 0,-1-1 0,1 1 0,0 0 0,0-1 0,-14-19 0,12 16 0,-13-17-1365,0 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52 24575,'0'-3'0,"0"-1"0,-1 1 0,1 0 0,0-1 0,-1 1 0,0 0 0,0 0 0,0 0 0,0 0 0,-1 0 0,1 0 0,-1 0 0,1 0 0,-4-4 0,4 7 0,1 0 0,0 0 0,0 0 0,-1 0 0,1 0 0,0 0 0,0 0 0,-1 0 0,1 0 0,0 0 0,0 0 0,-1 0 0,1 0 0,0 0 0,0 0 0,-1 0 0,1 0 0,0 0 0,0 0 0,-1 0 0,1 1 0,0-1 0,0 0 0,-1 0 0,1 0 0,0 0 0,0 0 0,0 1 0,0-1 0,-1 0 0,1 0 0,0 0 0,0 1 0,0-1 0,0 0 0,0 0 0,0 1 0,-1-1 0,1 0 0,0 0 0,0 1 0,0-1 0,0 0 0,0 0 0,0 1 0,0-1 0,0 0 0,0 0 0,0 1 0,0-1 0,0 0 0,1 1 0,-3 15 0,4 4 0,1-1 0,1 0 0,1 0 0,7 19 0,2 7 0,-6-17 0,2 0 0,15 34 0,-21-54 0,-1-1 0,1 0 0,0 0 0,1 0 0,-1-1 0,2 1 0,-1-1 0,0-1 0,1 1 0,0-1 0,1 0 0,-1 0 0,10 5 0,-11-8 0,0 0 0,0-1 0,1 0 0,-1 0 0,0 0 0,1-1 0,-1 0 0,0 0 0,1 0 0,-1-1 0,0 1 0,1-1 0,-1-1 0,0 1 0,0-1 0,0 0 0,0 0 0,0 0 0,0 0 0,-1-1 0,5-3 0,12-9 0,-1 0 0,-1-2 0,21-21 0,-18 16 0,20-19 0,-3-1 0,-1-2 0,33-51 0,-117 151-1365,25-27-5461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189 779 24575,'6'-4'0,"1"0"0,-1-1 0,-1 0 0,1 0 0,-1 0 0,0 0 0,0-1 0,6-10 0,31-54 0,-38 61 0,11-20 0,-1-1 0,-2 0 0,-1-1 0,-2-1 0,-1 0 0,-1 0 0,-2 0 0,-1-1 0,-1 0 0,-2 0 0,-2 1 0,-1-1 0,-1 0 0,-8-35 0,8 59 0,1 0 0,-1 1 0,0-1 0,-1 1 0,0 0 0,0 0 0,-1 0 0,0 1 0,0 0 0,-1 0 0,0 0 0,-12-11 0,15 16 0,-1 0 0,1 0 0,0 0 0,-1 0 0,1 1 0,-1-1 0,1 1 0,-1 0 0,0 0 0,0 0 0,1 0 0,-1 1 0,0 0 0,0 0 0,0 0 0,1 0 0,-1 0 0,0 1 0,0-1 0,0 1 0,1 0 0,-1 1 0,0-1 0,1 0 0,-1 1 0,1 0 0,0 0 0,-1 0 0,1 0 0,0 0 0,-5 6 0,-4 4 0,0 0 0,0 1 0,2 1 0,-1-1 0,2 2 0,0-1 0,1 1 0,0 1 0,1-1 0,-5 20 0,-3 11 0,3 1 0,-8 66 0,9-14 0,4 2 0,8 144 0,40 200 0,-18-233 0,-19-168 0,7 86 0,-11-115 0,0 1 0,-1 0 0,-1 0 0,0-1 0,-9 29 0,9-39-227,0 1-1,-1-1 1,0 1-1,0-1 1,-4 5-1,-16 16-6598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24575,'0'-6'0,"0"0"0,1 1 0,-1-1 0,1 0 0,0 1 0,1-1 0,-1 1 0,1-1 0,0 1 0,1 0 0,-1 0 0,1 0 0,0 0 0,7-8 0,-4 7 0,-1 1 0,1-1 0,1 2 0,-1-1 0,1 1 0,-1 0 0,1 0 0,0 0 0,13-3 0,9-1 0,0 1 0,0 2 0,0 1 0,48 0 0,118-3 0,204-11 0,-388 17 0,-5 1 0,0 0 0,0 0 0,0-1 0,0 0 0,0 0 0,0 0 0,0-1 0,-1 1 0,1-2 0,-1 1 0,1 0 0,6-6 0,-11 8 0,-1 0 0,0 0 0,1 0 0,-1 0 0,0-1 0,0 1 0,1 0 0,-1 0 0,0 0 0,0-1 0,1 1 0,-1 0 0,0-1 0,0 1 0,0 0 0,0 0 0,0-1 0,1 1 0,-1 0 0,0-1 0,0 1 0,0 0 0,0-1 0,0 1 0,0 0 0,0-1 0,0 1 0,0 0 0,0-1 0,0 1 0,0 0 0,0-1 0,-1 1 0,1 0 0,0-1 0,0 1 0,0 0 0,-1-1 0,1 1 0,0 0 0,-1 1 0,1-1 0,-1 0 0,1 0 0,-1 1 0,1-1 0,0 0 0,-1 1 0,1-1 0,0 0 0,-1 1 0,1-1 0,0 0 0,-1 1 0,1-1 0,0 1 0,0-1 0,-1 1 0,1-1 0,0 1 0,0-1 0,0 1 0,0-1 0,0 1 0,0-1 0,0 1 0,0-1 0,0 1 0,0-1 0,0 1 0,0 0 0,0 19 0,1 1 0,0-1 0,2 0 0,0 0 0,11 36 0,-1-1 0,5 69-1365,-15-92-5461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 24575,'-5'-10'0,"-2"-6"0,1 2 0,-3 10 0,-1 9 0,2 9 0,2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9.png"/><Relationship Id="rId21" Type="http://schemas.openxmlformats.org/officeDocument/2006/relationships/image" Target="../media/image231.png"/><Relationship Id="rId42" Type="http://schemas.openxmlformats.org/officeDocument/2006/relationships/customXml" Target="../ink/ink234.xml"/><Relationship Id="rId63" Type="http://schemas.openxmlformats.org/officeDocument/2006/relationships/image" Target="../media/image252.png"/><Relationship Id="rId84" Type="http://schemas.openxmlformats.org/officeDocument/2006/relationships/customXml" Target="../ink/ink255.xml"/><Relationship Id="rId138" Type="http://schemas.openxmlformats.org/officeDocument/2006/relationships/customXml" Target="../ink/ink282.xml"/><Relationship Id="rId107" Type="http://schemas.openxmlformats.org/officeDocument/2006/relationships/image" Target="../media/image274.png"/><Relationship Id="rId11" Type="http://schemas.openxmlformats.org/officeDocument/2006/relationships/image" Target="../media/image226.png"/><Relationship Id="rId32" Type="http://schemas.openxmlformats.org/officeDocument/2006/relationships/customXml" Target="../ink/ink229.xml"/><Relationship Id="rId53" Type="http://schemas.openxmlformats.org/officeDocument/2006/relationships/image" Target="../media/image247.png"/><Relationship Id="rId74" Type="http://schemas.openxmlformats.org/officeDocument/2006/relationships/customXml" Target="../ink/ink250.xml"/><Relationship Id="rId128" Type="http://schemas.openxmlformats.org/officeDocument/2006/relationships/customXml" Target="../ink/ink277.xml"/><Relationship Id="rId149" Type="http://schemas.openxmlformats.org/officeDocument/2006/relationships/image" Target="../media/image295.png"/><Relationship Id="rId5" Type="http://schemas.openxmlformats.org/officeDocument/2006/relationships/image" Target="../media/image223.png"/><Relationship Id="rId95" Type="http://schemas.openxmlformats.org/officeDocument/2006/relationships/image" Target="../media/image268.png"/><Relationship Id="rId22" Type="http://schemas.openxmlformats.org/officeDocument/2006/relationships/customXml" Target="../ink/ink224.xml"/><Relationship Id="rId43" Type="http://schemas.openxmlformats.org/officeDocument/2006/relationships/image" Target="../media/image242.png"/><Relationship Id="rId64" Type="http://schemas.openxmlformats.org/officeDocument/2006/relationships/customXml" Target="../ink/ink245.xml"/><Relationship Id="rId118" Type="http://schemas.openxmlformats.org/officeDocument/2006/relationships/customXml" Target="../ink/ink272.xml"/><Relationship Id="rId139" Type="http://schemas.openxmlformats.org/officeDocument/2006/relationships/image" Target="../media/image290.png"/><Relationship Id="rId80" Type="http://schemas.openxmlformats.org/officeDocument/2006/relationships/customXml" Target="../ink/ink253.xml"/><Relationship Id="rId85" Type="http://schemas.openxmlformats.org/officeDocument/2006/relationships/image" Target="../media/image263.png"/><Relationship Id="rId150" Type="http://schemas.openxmlformats.org/officeDocument/2006/relationships/customXml" Target="../ink/ink288.xml"/><Relationship Id="rId155" Type="http://schemas.openxmlformats.org/officeDocument/2006/relationships/image" Target="../media/image298.png"/><Relationship Id="rId12" Type="http://schemas.openxmlformats.org/officeDocument/2006/relationships/customXml" Target="../ink/ink219.xml"/><Relationship Id="rId17" Type="http://schemas.openxmlformats.org/officeDocument/2006/relationships/image" Target="../media/image229.png"/><Relationship Id="rId33" Type="http://schemas.openxmlformats.org/officeDocument/2006/relationships/image" Target="../media/image237.png"/><Relationship Id="rId38" Type="http://schemas.openxmlformats.org/officeDocument/2006/relationships/customXml" Target="../ink/ink232.xml"/><Relationship Id="rId59" Type="http://schemas.openxmlformats.org/officeDocument/2006/relationships/image" Target="../media/image250.png"/><Relationship Id="rId103" Type="http://schemas.openxmlformats.org/officeDocument/2006/relationships/image" Target="../media/image272.png"/><Relationship Id="rId108" Type="http://schemas.openxmlformats.org/officeDocument/2006/relationships/customXml" Target="../ink/ink267.xml"/><Relationship Id="rId124" Type="http://schemas.openxmlformats.org/officeDocument/2006/relationships/customXml" Target="../ink/ink275.xml"/><Relationship Id="rId129" Type="http://schemas.openxmlformats.org/officeDocument/2006/relationships/image" Target="../media/image285.png"/><Relationship Id="rId54" Type="http://schemas.openxmlformats.org/officeDocument/2006/relationships/customXml" Target="../ink/ink240.xml"/><Relationship Id="rId70" Type="http://schemas.openxmlformats.org/officeDocument/2006/relationships/customXml" Target="../ink/ink248.xml"/><Relationship Id="rId75" Type="http://schemas.openxmlformats.org/officeDocument/2006/relationships/image" Target="../media/image258.png"/><Relationship Id="rId91" Type="http://schemas.openxmlformats.org/officeDocument/2006/relationships/image" Target="../media/image266.png"/><Relationship Id="rId96" Type="http://schemas.openxmlformats.org/officeDocument/2006/relationships/customXml" Target="../ink/ink261.xml"/><Relationship Id="rId140" Type="http://schemas.openxmlformats.org/officeDocument/2006/relationships/customXml" Target="../ink/ink283.xml"/><Relationship Id="rId145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6.xml"/><Relationship Id="rId23" Type="http://schemas.openxmlformats.org/officeDocument/2006/relationships/image" Target="../media/image232.png"/><Relationship Id="rId28" Type="http://schemas.openxmlformats.org/officeDocument/2006/relationships/customXml" Target="../ink/ink227.xml"/><Relationship Id="rId49" Type="http://schemas.openxmlformats.org/officeDocument/2006/relationships/image" Target="../media/image245.png"/><Relationship Id="rId114" Type="http://schemas.openxmlformats.org/officeDocument/2006/relationships/customXml" Target="../ink/ink270.xml"/><Relationship Id="rId119" Type="http://schemas.openxmlformats.org/officeDocument/2006/relationships/image" Target="../media/image280.png"/><Relationship Id="rId44" Type="http://schemas.openxmlformats.org/officeDocument/2006/relationships/customXml" Target="../ink/ink235.xml"/><Relationship Id="rId60" Type="http://schemas.openxmlformats.org/officeDocument/2006/relationships/customXml" Target="../ink/ink243.xml"/><Relationship Id="rId65" Type="http://schemas.openxmlformats.org/officeDocument/2006/relationships/image" Target="../media/image253.png"/><Relationship Id="rId81" Type="http://schemas.openxmlformats.org/officeDocument/2006/relationships/image" Target="../media/image261.png"/><Relationship Id="rId86" Type="http://schemas.openxmlformats.org/officeDocument/2006/relationships/customXml" Target="../ink/ink256.xml"/><Relationship Id="rId130" Type="http://schemas.openxmlformats.org/officeDocument/2006/relationships/customXml" Target="../ink/ink278.xml"/><Relationship Id="rId135" Type="http://schemas.openxmlformats.org/officeDocument/2006/relationships/image" Target="../media/image288.png"/><Relationship Id="rId151" Type="http://schemas.openxmlformats.org/officeDocument/2006/relationships/image" Target="../media/image296.png"/><Relationship Id="rId156" Type="http://schemas.openxmlformats.org/officeDocument/2006/relationships/customXml" Target="../ink/ink291.xml"/><Relationship Id="rId13" Type="http://schemas.openxmlformats.org/officeDocument/2006/relationships/image" Target="../media/image227.png"/><Relationship Id="rId18" Type="http://schemas.openxmlformats.org/officeDocument/2006/relationships/customXml" Target="../ink/ink222.xml"/><Relationship Id="rId39" Type="http://schemas.openxmlformats.org/officeDocument/2006/relationships/image" Target="../media/image240.png"/><Relationship Id="rId109" Type="http://schemas.openxmlformats.org/officeDocument/2006/relationships/image" Target="../media/image275.png"/><Relationship Id="rId34" Type="http://schemas.openxmlformats.org/officeDocument/2006/relationships/customXml" Target="../ink/ink230.xml"/><Relationship Id="rId50" Type="http://schemas.openxmlformats.org/officeDocument/2006/relationships/customXml" Target="../ink/ink238.xml"/><Relationship Id="rId55" Type="http://schemas.openxmlformats.org/officeDocument/2006/relationships/image" Target="../media/image248.png"/><Relationship Id="rId76" Type="http://schemas.openxmlformats.org/officeDocument/2006/relationships/customXml" Target="../ink/ink251.xml"/><Relationship Id="rId97" Type="http://schemas.openxmlformats.org/officeDocument/2006/relationships/image" Target="../media/image269.png"/><Relationship Id="rId104" Type="http://schemas.openxmlformats.org/officeDocument/2006/relationships/customXml" Target="../ink/ink265.xml"/><Relationship Id="rId120" Type="http://schemas.openxmlformats.org/officeDocument/2006/relationships/customXml" Target="../ink/ink273.xml"/><Relationship Id="rId125" Type="http://schemas.openxmlformats.org/officeDocument/2006/relationships/image" Target="../media/image283.png"/><Relationship Id="rId141" Type="http://schemas.openxmlformats.org/officeDocument/2006/relationships/image" Target="../media/image291.png"/><Relationship Id="rId146" Type="http://schemas.openxmlformats.org/officeDocument/2006/relationships/customXml" Target="../ink/ink286.xml"/><Relationship Id="rId7" Type="http://schemas.openxmlformats.org/officeDocument/2006/relationships/image" Target="../media/image224.png"/><Relationship Id="rId71" Type="http://schemas.openxmlformats.org/officeDocument/2006/relationships/image" Target="../media/image256.png"/><Relationship Id="rId92" Type="http://schemas.openxmlformats.org/officeDocument/2006/relationships/customXml" Target="../ink/ink259.xml"/><Relationship Id="rId2" Type="http://schemas.openxmlformats.org/officeDocument/2006/relationships/customXml" Target="../ink/ink214.xml"/><Relationship Id="rId29" Type="http://schemas.openxmlformats.org/officeDocument/2006/relationships/image" Target="../media/image235.png"/><Relationship Id="rId24" Type="http://schemas.openxmlformats.org/officeDocument/2006/relationships/customXml" Target="../ink/ink225.xml"/><Relationship Id="rId40" Type="http://schemas.openxmlformats.org/officeDocument/2006/relationships/customXml" Target="../ink/ink233.xml"/><Relationship Id="rId45" Type="http://schemas.openxmlformats.org/officeDocument/2006/relationships/image" Target="../media/image243.png"/><Relationship Id="rId66" Type="http://schemas.openxmlformats.org/officeDocument/2006/relationships/customXml" Target="../ink/ink246.xml"/><Relationship Id="rId87" Type="http://schemas.openxmlformats.org/officeDocument/2006/relationships/image" Target="../media/image264.png"/><Relationship Id="rId110" Type="http://schemas.openxmlformats.org/officeDocument/2006/relationships/customXml" Target="../ink/ink268.xml"/><Relationship Id="rId115" Type="http://schemas.openxmlformats.org/officeDocument/2006/relationships/image" Target="../media/image278.png"/><Relationship Id="rId131" Type="http://schemas.openxmlformats.org/officeDocument/2006/relationships/image" Target="../media/image286.png"/><Relationship Id="rId136" Type="http://schemas.openxmlformats.org/officeDocument/2006/relationships/customXml" Target="../ink/ink281.xml"/><Relationship Id="rId157" Type="http://schemas.openxmlformats.org/officeDocument/2006/relationships/image" Target="../media/image299.png"/><Relationship Id="rId61" Type="http://schemas.openxmlformats.org/officeDocument/2006/relationships/image" Target="../media/image251.png"/><Relationship Id="rId82" Type="http://schemas.openxmlformats.org/officeDocument/2006/relationships/customXml" Target="../ink/ink254.xml"/><Relationship Id="rId152" Type="http://schemas.openxmlformats.org/officeDocument/2006/relationships/customXml" Target="../ink/ink289.xml"/><Relationship Id="rId19" Type="http://schemas.openxmlformats.org/officeDocument/2006/relationships/image" Target="../media/image230.png"/><Relationship Id="rId14" Type="http://schemas.openxmlformats.org/officeDocument/2006/relationships/customXml" Target="../ink/ink220.xml"/><Relationship Id="rId30" Type="http://schemas.openxmlformats.org/officeDocument/2006/relationships/customXml" Target="../ink/ink228.xml"/><Relationship Id="rId35" Type="http://schemas.openxmlformats.org/officeDocument/2006/relationships/image" Target="../media/image238.png"/><Relationship Id="rId56" Type="http://schemas.openxmlformats.org/officeDocument/2006/relationships/customXml" Target="../ink/ink241.xml"/><Relationship Id="rId77" Type="http://schemas.openxmlformats.org/officeDocument/2006/relationships/image" Target="../media/image259.png"/><Relationship Id="rId100" Type="http://schemas.openxmlformats.org/officeDocument/2006/relationships/customXml" Target="../ink/ink263.xml"/><Relationship Id="rId105" Type="http://schemas.openxmlformats.org/officeDocument/2006/relationships/image" Target="../media/image273.png"/><Relationship Id="rId126" Type="http://schemas.openxmlformats.org/officeDocument/2006/relationships/customXml" Target="../ink/ink276.xml"/><Relationship Id="rId147" Type="http://schemas.openxmlformats.org/officeDocument/2006/relationships/image" Target="../media/image294.png"/><Relationship Id="rId8" Type="http://schemas.openxmlformats.org/officeDocument/2006/relationships/customXml" Target="../ink/ink217.xml"/><Relationship Id="rId51" Type="http://schemas.openxmlformats.org/officeDocument/2006/relationships/image" Target="../media/image246.png"/><Relationship Id="rId72" Type="http://schemas.openxmlformats.org/officeDocument/2006/relationships/customXml" Target="../ink/ink249.xml"/><Relationship Id="rId93" Type="http://schemas.openxmlformats.org/officeDocument/2006/relationships/image" Target="../media/image267.png"/><Relationship Id="rId98" Type="http://schemas.openxmlformats.org/officeDocument/2006/relationships/customXml" Target="../ink/ink262.xml"/><Relationship Id="rId121" Type="http://schemas.openxmlformats.org/officeDocument/2006/relationships/image" Target="../media/image281.png"/><Relationship Id="rId142" Type="http://schemas.openxmlformats.org/officeDocument/2006/relationships/customXml" Target="../ink/ink284.xml"/><Relationship Id="rId3" Type="http://schemas.openxmlformats.org/officeDocument/2006/relationships/image" Target="../media/image222.png"/><Relationship Id="rId25" Type="http://schemas.openxmlformats.org/officeDocument/2006/relationships/image" Target="../media/image233.png"/><Relationship Id="rId46" Type="http://schemas.openxmlformats.org/officeDocument/2006/relationships/customXml" Target="../ink/ink236.xml"/><Relationship Id="rId67" Type="http://schemas.openxmlformats.org/officeDocument/2006/relationships/image" Target="../media/image254.png"/><Relationship Id="rId116" Type="http://schemas.openxmlformats.org/officeDocument/2006/relationships/customXml" Target="../ink/ink271.xml"/><Relationship Id="rId137" Type="http://schemas.openxmlformats.org/officeDocument/2006/relationships/image" Target="../media/image289.png"/><Relationship Id="rId20" Type="http://schemas.openxmlformats.org/officeDocument/2006/relationships/customXml" Target="../ink/ink223.xml"/><Relationship Id="rId41" Type="http://schemas.openxmlformats.org/officeDocument/2006/relationships/image" Target="../media/image241.png"/><Relationship Id="rId62" Type="http://schemas.openxmlformats.org/officeDocument/2006/relationships/customXml" Target="../ink/ink244.xml"/><Relationship Id="rId83" Type="http://schemas.openxmlformats.org/officeDocument/2006/relationships/image" Target="../media/image262.png"/><Relationship Id="rId88" Type="http://schemas.openxmlformats.org/officeDocument/2006/relationships/customXml" Target="../ink/ink257.xml"/><Relationship Id="rId111" Type="http://schemas.openxmlformats.org/officeDocument/2006/relationships/image" Target="../media/image276.png"/><Relationship Id="rId132" Type="http://schemas.openxmlformats.org/officeDocument/2006/relationships/customXml" Target="../ink/ink279.xml"/><Relationship Id="rId153" Type="http://schemas.openxmlformats.org/officeDocument/2006/relationships/image" Target="../media/image297.png"/><Relationship Id="rId15" Type="http://schemas.openxmlformats.org/officeDocument/2006/relationships/image" Target="../media/image228.png"/><Relationship Id="rId36" Type="http://schemas.openxmlformats.org/officeDocument/2006/relationships/customXml" Target="../ink/ink231.xml"/><Relationship Id="rId57" Type="http://schemas.openxmlformats.org/officeDocument/2006/relationships/image" Target="../media/image249.png"/><Relationship Id="rId106" Type="http://schemas.openxmlformats.org/officeDocument/2006/relationships/customXml" Target="../ink/ink266.xml"/><Relationship Id="rId127" Type="http://schemas.openxmlformats.org/officeDocument/2006/relationships/image" Target="../media/image284.png"/><Relationship Id="rId10" Type="http://schemas.openxmlformats.org/officeDocument/2006/relationships/customXml" Target="../ink/ink218.xml"/><Relationship Id="rId31" Type="http://schemas.openxmlformats.org/officeDocument/2006/relationships/image" Target="../media/image236.png"/><Relationship Id="rId52" Type="http://schemas.openxmlformats.org/officeDocument/2006/relationships/customXml" Target="../ink/ink239.xml"/><Relationship Id="rId73" Type="http://schemas.openxmlformats.org/officeDocument/2006/relationships/image" Target="../media/image257.png"/><Relationship Id="rId78" Type="http://schemas.openxmlformats.org/officeDocument/2006/relationships/customXml" Target="../ink/ink252.xml"/><Relationship Id="rId94" Type="http://schemas.openxmlformats.org/officeDocument/2006/relationships/customXml" Target="../ink/ink260.xml"/><Relationship Id="rId99" Type="http://schemas.openxmlformats.org/officeDocument/2006/relationships/image" Target="../media/image270.png"/><Relationship Id="rId101" Type="http://schemas.openxmlformats.org/officeDocument/2006/relationships/image" Target="../media/image271.png"/><Relationship Id="rId122" Type="http://schemas.openxmlformats.org/officeDocument/2006/relationships/customXml" Target="../ink/ink274.xml"/><Relationship Id="rId143" Type="http://schemas.openxmlformats.org/officeDocument/2006/relationships/image" Target="../media/image292.png"/><Relationship Id="rId148" Type="http://schemas.openxmlformats.org/officeDocument/2006/relationships/customXml" Target="../ink/ink287.xml"/><Relationship Id="rId4" Type="http://schemas.openxmlformats.org/officeDocument/2006/relationships/customXml" Target="../ink/ink215.xml"/><Relationship Id="rId9" Type="http://schemas.openxmlformats.org/officeDocument/2006/relationships/image" Target="../media/image225.png"/><Relationship Id="rId26" Type="http://schemas.openxmlformats.org/officeDocument/2006/relationships/customXml" Target="../ink/ink226.xml"/><Relationship Id="rId47" Type="http://schemas.openxmlformats.org/officeDocument/2006/relationships/image" Target="../media/image244.png"/><Relationship Id="rId68" Type="http://schemas.openxmlformats.org/officeDocument/2006/relationships/customXml" Target="../ink/ink247.xml"/><Relationship Id="rId89" Type="http://schemas.openxmlformats.org/officeDocument/2006/relationships/image" Target="../media/image265.png"/><Relationship Id="rId112" Type="http://schemas.openxmlformats.org/officeDocument/2006/relationships/customXml" Target="../ink/ink269.xml"/><Relationship Id="rId133" Type="http://schemas.openxmlformats.org/officeDocument/2006/relationships/image" Target="../media/image287.png"/><Relationship Id="rId154" Type="http://schemas.openxmlformats.org/officeDocument/2006/relationships/customXml" Target="../ink/ink290.xml"/><Relationship Id="rId16" Type="http://schemas.openxmlformats.org/officeDocument/2006/relationships/customXml" Target="../ink/ink221.xml"/><Relationship Id="rId37" Type="http://schemas.openxmlformats.org/officeDocument/2006/relationships/image" Target="../media/image239.png"/><Relationship Id="rId58" Type="http://schemas.openxmlformats.org/officeDocument/2006/relationships/customXml" Target="../ink/ink242.xml"/><Relationship Id="rId79" Type="http://schemas.openxmlformats.org/officeDocument/2006/relationships/image" Target="../media/image260.png"/><Relationship Id="rId102" Type="http://schemas.openxmlformats.org/officeDocument/2006/relationships/customXml" Target="../ink/ink264.xml"/><Relationship Id="rId123" Type="http://schemas.openxmlformats.org/officeDocument/2006/relationships/image" Target="../media/image282.png"/><Relationship Id="rId144" Type="http://schemas.openxmlformats.org/officeDocument/2006/relationships/customXml" Target="../ink/ink285.xml"/><Relationship Id="rId90" Type="http://schemas.openxmlformats.org/officeDocument/2006/relationships/customXml" Target="../ink/ink258.xml"/><Relationship Id="rId27" Type="http://schemas.openxmlformats.org/officeDocument/2006/relationships/image" Target="../media/image234.png"/><Relationship Id="rId48" Type="http://schemas.openxmlformats.org/officeDocument/2006/relationships/customXml" Target="../ink/ink237.xml"/><Relationship Id="rId69" Type="http://schemas.openxmlformats.org/officeDocument/2006/relationships/image" Target="../media/image255.png"/><Relationship Id="rId113" Type="http://schemas.openxmlformats.org/officeDocument/2006/relationships/image" Target="../media/image277.png"/><Relationship Id="rId134" Type="http://schemas.openxmlformats.org/officeDocument/2006/relationships/customXml" Target="../ink/ink2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2/GetEntitySet.txt" TargetMode="Externa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hyperlink" Target="https://github.com/soyuztechnologies/Nvidia_Ui5_Fiori_Feb1/blob/master/Day%2012/GETEntity%20(Single%20Record)%20Method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Nvidia_Ui5_Fiori_Feb1/blob/master/Day%2013/Create_Update&amp;Delete%20ProductSet/CreateEntity(Post%20call).txt" TargetMode="External"/><Relationship Id="rId4" Type="http://schemas.openxmlformats.org/officeDocument/2006/relationships/image" Target="../media/image3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3/Create_Update&amp;Delete%20ProductSet/UpdateEntity.txt" TargetMode="External"/><Relationship Id="rId5" Type="http://schemas.openxmlformats.org/officeDocument/2006/relationships/hyperlink" Target="https://github.com/soyuztechnologies/Nvidia_Ui5_Fiori_Feb1/blob/master/Day%2013/Create_Update&amp;Delete%20ProductSet/DeleteEntity.txt" TargetMode="External"/><Relationship Id="rId4" Type="http://schemas.openxmlformats.org/officeDocument/2006/relationships/image" Target="../media/image3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99" Type="http://schemas.openxmlformats.org/officeDocument/2006/relationships/image" Target="../media/image152.png"/><Relationship Id="rId21" Type="http://schemas.openxmlformats.org/officeDocument/2006/relationships/image" Target="../media/image13.png"/><Relationship Id="rId63" Type="http://schemas.openxmlformats.org/officeDocument/2006/relationships/image" Target="../media/image34.png"/><Relationship Id="rId159" Type="http://schemas.openxmlformats.org/officeDocument/2006/relationships/image" Target="../media/image82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70.png"/><Relationship Id="rId377" Type="http://schemas.openxmlformats.org/officeDocument/2006/relationships/image" Target="../media/image191.png"/><Relationship Id="rId5" Type="http://schemas.openxmlformats.org/officeDocument/2006/relationships/image" Target="../media/image5.png"/><Relationship Id="rId181" Type="http://schemas.openxmlformats.org/officeDocument/2006/relationships/image" Target="../media/image93.png"/><Relationship Id="rId237" Type="http://schemas.openxmlformats.org/officeDocument/2006/relationships/image" Target="../media/image121.png"/><Relationship Id="rId279" Type="http://schemas.openxmlformats.org/officeDocument/2006/relationships/image" Target="../media/image142.png"/><Relationship Id="rId43" Type="http://schemas.openxmlformats.org/officeDocument/2006/relationships/image" Target="../media/image24.png"/><Relationship Id="rId139" Type="http://schemas.openxmlformats.org/officeDocument/2006/relationships/image" Target="../media/image72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image" Target="../media/image196.png"/><Relationship Id="rId85" Type="http://schemas.openxmlformats.org/officeDocument/2006/relationships/image" Target="../media/image45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60.png"/><Relationship Id="rId357" Type="http://schemas.openxmlformats.org/officeDocument/2006/relationships/image" Target="../media/image181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3.png"/><Relationship Id="rId217" Type="http://schemas.openxmlformats.org/officeDocument/2006/relationships/image" Target="../media/image111.png"/><Relationship Id="rId259" Type="http://schemas.openxmlformats.org/officeDocument/2006/relationships/image" Target="../media/image132.png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5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3.png"/><Relationship Id="rId337" Type="http://schemas.openxmlformats.org/officeDocument/2006/relationships/image" Target="../media/image171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3.png"/><Relationship Id="rId379" Type="http://schemas.openxmlformats.org/officeDocument/2006/relationships/customXml" Target="../ink/ink190.xml"/><Relationship Id="rId7" Type="http://schemas.openxmlformats.org/officeDocument/2006/relationships/image" Target="../media/image6.png"/><Relationship Id="rId183" Type="http://schemas.openxmlformats.org/officeDocument/2006/relationships/image" Target="../media/image94.png"/><Relationship Id="rId239" Type="http://schemas.openxmlformats.org/officeDocument/2006/relationships/image" Target="../media/image122.png"/><Relationship Id="rId390" Type="http://schemas.openxmlformats.org/officeDocument/2006/relationships/image" Target="../media/image197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5.png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3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61.png"/><Relationship Id="rId359" Type="http://schemas.openxmlformats.org/officeDocument/2006/relationships/image" Target="../media/image182.png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163" Type="http://schemas.openxmlformats.org/officeDocument/2006/relationships/image" Target="../media/image84.png"/><Relationship Id="rId219" Type="http://schemas.openxmlformats.org/officeDocument/2006/relationships/image" Target="../media/image112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15.png"/><Relationship Id="rId67" Type="http://schemas.openxmlformats.org/officeDocument/2006/relationships/image" Target="../media/image36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3.png"/><Relationship Id="rId36" Type="http://schemas.openxmlformats.org/officeDocument/2006/relationships/customXml" Target="../ink/ink18.xml"/><Relationship Id="rId283" Type="http://schemas.openxmlformats.org/officeDocument/2006/relationships/image" Target="../media/image144.png"/><Relationship Id="rId339" Type="http://schemas.openxmlformats.org/officeDocument/2006/relationships/image" Target="../media/image172.png"/><Relationship Id="rId78" Type="http://schemas.openxmlformats.org/officeDocument/2006/relationships/customXml" Target="../ink/ink39.xml"/><Relationship Id="rId101" Type="http://schemas.openxmlformats.org/officeDocument/2006/relationships/image" Target="../media/image53.png"/><Relationship Id="rId143" Type="http://schemas.openxmlformats.org/officeDocument/2006/relationships/image" Target="../media/image74.png"/><Relationship Id="rId185" Type="http://schemas.openxmlformats.org/officeDocument/2006/relationships/image" Target="../media/image95.png"/><Relationship Id="rId350" Type="http://schemas.openxmlformats.org/officeDocument/2006/relationships/customXml" Target="../ink/ink175.xml"/><Relationship Id="rId9" Type="http://schemas.openxmlformats.org/officeDocument/2006/relationships/image" Target="../media/image7.png"/><Relationship Id="rId210" Type="http://schemas.openxmlformats.org/officeDocument/2006/relationships/customXml" Target="../ink/ink105.xml"/><Relationship Id="rId392" Type="http://schemas.openxmlformats.org/officeDocument/2006/relationships/image" Target="../media/image198.png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6.png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3.png"/><Relationship Id="rId196" Type="http://schemas.openxmlformats.org/officeDocument/2006/relationships/customXml" Target="../ink/ink98.xml"/><Relationship Id="rId16" Type="http://schemas.openxmlformats.org/officeDocument/2006/relationships/customXml" Target="../ink/ink8.xml"/><Relationship Id="rId221" Type="http://schemas.openxmlformats.org/officeDocument/2006/relationships/image" Target="../media/image113.png"/><Relationship Id="rId263" Type="http://schemas.openxmlformats.org/officeDocument/2006/relationships/image" Target="../media/image134.png"/><Relationship Id="rId319" Type="http://schemas.openxmlformats.org/officeDocument/2006/relationships/image" Target="../media/image162.png"/><Relationship Id="rId37" Type="http://schemas.openxmlformats.org/officeDocument/2006/relationships/image" Target="../media/image21.png"/><Relationship Id="rId58" Type="http://schemas.openxmlformats.org/officeDocument/2006/relationships/customXml" Target="../ink/ink29.xml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23" Type="http://schemas.openxmlformats.org/officeDocument/2006/relationships/image" Target="../media/image64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5.png"/><Relationship Id="rId186" Type="http://schemas.openxmlformats.org/officeDocument/2006/relationships/customXml" Target="../ink/ink93.xml"/><Relationship Id="rId351" Type="http://schemas.openxmlformats.org/officeDocument/2006/relationships/image" Target="../media/image178.png"/><Relationship Id="rId372" Type="http://schemas.openxmlformats.org/officeDocument/2006/relationships/customXml" Target="../ink/ink186.xml"/><Relationship Id="rId393" Type="http://schemas.openxmlformats.org/officeDocument/2006/relationships/customXml" Target="../ink/ink197.xml"/><Relationship Id="rId211" Type="http://schemas.openxmlformats.org/officeDocument/2006/relationships/image" Target="../media/image108.png"/><Relationship Id="rId232" Type="http://schemas.openxmlformats.org/officeDocument/2006/relationships/customXml" Target="../ink/ink116.xml"/><Relationship Id="rId253" Type="http://schemas.openxmlformats.org/officeDocument/2006/relationships/image" Target="../media/image129.png"/><Relationship Id="rId274" Type="http://schemas.openxmlformats.org/officeDocument/2006/relationships/customXml" Target="../ink/ink137.xml"/><Relationship Id="rId295" Type="http://schemas.openxmlformats.org/officeDocument/2006/relationships/image" Target="../media/image150.png"/><Relationship Id="rId309" Type="http://schemas.openxmlformats.org/officeDocument/2006/relationships/image" Target="../media/image157.png"/><Relationship Id="rId27" Type="http://schemas.openxmlformats.org/officeDocument/2006/relationships/image" Target="../media/image16.png"/><Relationship Id="rId48" Type="http://schemas.openxmlformats.org/officeDocument/2006/relationships/customXml" Target="../ink/ink24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80.png"/><Relationship Id="rId176" Type="http://schemas.openxmlformats.org/officeDocument/2006/relationships/customXml" Target="../ink/ink88.xml"/><Relationship Id="rId197" Type="http://schemas.openxmlformats.org/officeDocument/2006/relationships/image" Target="../media/image101.png"/><Relationship Id="rId341" Type="http://schemas.openxmlformats.org/officeDocument/2006/relationships/image" Target="../media/image173.png"/><Relationship Id="rId362" Type="http://schemas.openxmlformats.org/officeDocument/2006/relationships/customXml" Target="../ink/ink181.xml"/><Relationship Id="rId383" Type="http://schemas.openxmlformats.org/officeDocument/2006/relationships/customXml" Target="../ink/ink192.xml"/><Relationship Id="rId201" Type="http://schemas.openxmlformats.org/officeDocument/2006/relationships/image" Target="../media/image103.png"/><Relationship Id="rId222" Type="http://schemas.openxmlformats.org/officeDocument/2006/relationships/customXml" Target="../ink/ink111.xml"/><Relationship Id="rId243" Type="http://schemas.openxmlformats.org/officeDocument/2006/relationships/image" Target="../media/image124.png"/><Relationship Id="rId264" Type="http://schemas.openxmlformats.org/officeDocument/2006/relationships/customXml" Target="../ink/ink132.xml"/><Relationship Id="rId285" Type="http://schemas.openxmlformats.org/officeDocument/2006/relationships/image" Target="../media/image145.png"/><Relationship Id="rId17" Type="http://schemas.openxmlformats.org/officeDocument/2006/relationships/image" Target="../media/image11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3.xml"/><Relationship Id="rId187" Type="http://schemas.openxmlformats.org/officeDocument/2006/relationships/image" Target="../media/image96.png"/><Relationship Id="rId331" Type="http://schemas.openxmlformats.org/officeDocument/2006/relationships/image" Target="../media/image168.png"/><Relationship Id="rId352" Type="http://schemas.openxmlformats.org/officeDocument/2006/relationships/customXml" Target="../ink/ink176.xml"/><Relationship Id="rId373" Type="http://schemas.openxmlformats.org/officeDocument/2006/relationships/image" Target="../media/image189.png"/><Relationship Id="rId394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9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275" Type="http://schemas.openxmlformats.org/officeDocument/2006/relationships/image" Target="../media/image140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8.xml"/><Relationship Id="rId177" Type="http://schemas.openxmlformats.org/officeDocument/2006/relationships/image" Target="../media/image91.png"/><Relationship Id="rId198" Type="http://schemas.openxmlformats.org/officeDocument/2006/relationships/customXml" Target="../ink/ink99.xml"/><Relationship Id="rId321" Type="http://schemas.openxmlformats.org/officeDocument/2006/relationships/image" Target="../media/image163.png"/><Relationship Id="rId342" Type="http://schemas.openxmlformats.org/officeDocument/2006/relationships/customXml" Target="../ink/ink171.xml"/><Relationship Id="rId363" Type="http://schemas.openxmlformats.org/officeDocument/2006/relationships/image" Target="../media/image184.png"/><Relationship Id="rId384" Type="http://schemas.openxmlformats.org/officeDocument/2006/relationships/image" Target="../media/image194.png"/><Relationship Id="rId202" Type="http://schemas.openxmlformats.org/officeDocument/2006/relationships/customXml" Target="../ink/ink101.xml"/><Relationship Id="rId223" Type="http://schemas.openxmlformats.org/officeDocument/2006/relationships/image" Target="../media/image114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265" Type="http://schemas.openxmlformats.org/officeDocument/2006/relationships/image" Target="../media/image135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png"/><Relationship Id="rId146" Type="http://schemas.openxmlformats.org/officeDocument/2006/relationships/customXml" Target="../ink/ink73.xml"/><Relationship Id="rId167" Type="http://schemas.openxmlformats.org/officeDocument/2006/relationships/image" Target="../media/image86.png"/><Relationship Id="rId188" Type="http://schemas.openxmlformats.org/officeDocument/2006/relationships/customXml" Target="../ink/ink94.xml"/><Relationship Id="rId311" Type="http://schemas.openxmlformats.org/officeDocument/2006/relationships/image" Target="../media/image158.png"/><Relationship Id="rId332" Type="http://schemas.openxmlformats.org/officeDocument/2006/relationships/customXml" Target="../ink/ink166.xml"/><Relationship Id="rId353" Type="http://schemas.openxmlformats.org/officeDocument/2006/relationships/image" Target="../media/image179.png"/><Relationship Id="rId374" Type="http://schemas.openxmlformats.org/officeDocument/2006/relationships/customXml" Target="../ink/ink187.xml"/><Relationship Id="rId395" Type="http://schemas.openxmlformats.org/officeDocument/2006/relationships/customXml" Target="../ink/ink198.xml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213" Type="http://schemas.openxmlformats.org/officeDocument/2006/relationships/image" Target="../media/image109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55" Type="http://schemas.openxmlformats.org/officeDocument/2006/relationships/image" Target="../media/image130.png"/><Relationship Id="rId276" Type="http://schemas.openxmlformats.org/officeDocument/2006/relationships/customXml" Target="../ink/ink138.xml"/><Relationship Id="rId297" Type="http://schemas.openxmlformats.org/officeDocument/2006/relationships/image" Target="../media/image151.png"/><Relationship Id="rId40" Type="http://schemas.openxmlformats.org/officeDocument/2006/relationships/customXml" Target="../ink/ink20.xml"/><Relationship Id="rId115" Type="http://schemas.openxmlformats.org/officeDocument/2006/relationships/image" Target="../media/image60.png"/><Relationship Id="rId136" Type="http://schemas.openxmlformats.org/officeDocument/2006/relationships/customXml" Target="../ink/ink68.xml"/><Relationship Id="rId157" Type="http://schemas.openxmlformats.org/officeDocument/2006/relationships/image" Target="../media/image81.png"/><Relationship Id="rId178" Type="http://schemas.openxmlformats.org/officeDocument/2006/relationships/customXml" Target="../ink/ink89.xml"/><Relationship Id="rId301" Type="http://schemas.openxmlformats.org/officeDocument/2006/relationships/image" Target="../media/image153.png"/><Relationship Id="rId322" Type="http://schemas.openxmlformats.org/officeDocument/2006/relationships/customXml" Target="../ink/ink161.xml"/><Relationship Id="rId343" Type="http://schemas.openxmlformats.org/officeDocument/2006/relationships/image" Target="../media/image174.png"/><Relationship Id="rId364" Type="http://schemas.openxmlformats.org/officeDocument/2006/relationships/customXml" Target="../ink/ink182.xml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385" Type="http://schemas.openxmlformats.org/officeDocument/2006/relationships/customXml" Target="../ink/ink193.xml"/><Relationship Id="rId19" Type="http://schemas.openxmlformats.org/officeDocument/2006/relationships/image" Target="../media/image12.png"/><Relationship Id="rId224" Type="http://schemas.openxmlformats.org/officeDocument/2006/relationships/customXml" Target="../ink/ink112.xml"/><Relationship Id="rId245" Type="http://schemas.openxmlformats.org/officeDocument/2006/relationships/image" Target="../media/image125.png"/><Relationship Id="rId266" Type="http://schemas.openxmlformats.org/officeDocument/2006/relationships/customXml" Target="../ink/ink133.xml"/><Relationship Id="rId287" Type="http://schemas.openxmlformats.org/officeDocument/2006/relationships/image" Target="../media/image146.png"/><Relationship Id="rId30" Type="http://schemas.openxmlformats.org/officeDocument/2006/relationships/customXml" Target="../ink/ink15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147" Type="http://schemas.openxmlformats.org/officeDocument/2006/relationships/image" Target="../media/image76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9.png"/><Relationship Id="rId354" Type="http://schemas.openxmlformats.org/officeDocument/2006/relationships/customXml" Target="../ink/ink177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189" Type="http://schemas.openxmlformats.org/officeDocument/2006/relationships/image" Target="../media/image97.png"/><Relationship Id="rId375" Type="http://schemas.openxmlformats.org/officeDocument/2006/relationships/image" Target="../media/image190.png"/><Relationship Id="rId396" Type="http://schemas.openxmlformats.org/officeDocument/2006/relationships/image" Target="../media/image200.png"/><Relationship Id="rId3" Type="http://schemas.openxmlformats.org/officeDocument/2006/relationships/image" Target="../media/image4.png"/><Relationship Id="rId214" Type="http://schemas.openxmlformats.org/officeDocument/2006/relationships/customXml" Target="../ink/ink107.xml"/><Relationship Id="rId235" Type="http://schemas.openxmlformats.org/officeDocument/2006/relationships/image" Target="../media/image120.png"/><Relationship Id="rId256" Type="http://schemas.openxmlformats.org/officeDocument/2006/relationships/customXml" Target="../ink/ink128.xml"/><Relationship Id="rId277" Type="http://schemas.openxmlformats.org/officeDocument/2006/relationships/image" Target="../media/image141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4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179" Type="http://schemas.openxmlformats.org/officeDocument/2006/relationships/image" Target="../media/image92.png"/><Relationship Id="rId365" Type="http://schemas.openxmlformats.org/officeDocument/2006/relationships/image" Target="../media/image185.png"/><Relationship Id="rId386" Type="http://schemas.openxmlformats.org/officeDocument/2006/relationships/image" Target="../media/image195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5.png"/><Relationship Id="rId246" Type="http://schemas.openxmlformats.org/officeDocument/2006/relationships/customXml" Target="../ink/ink123.xml"/><Relationship Id="rId267" Type="http://schemas.openxmlformats.org/officeDocument/2006/relationships/image" Target="../media/image136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313" Type="http://schemas.openxmlformats.org/officeDocument/2006/relationships/image" Target="../media/image159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7.png"/><Relationship Id="rId334" Type="http://schemas.openxmlformats.org/officeDocument/2006/relationships/customXml" Target="../ink/ink167.xml"/><Relationship Id="rId355" Type="http://schemas.openxmlformats.org/officeDocument/2006/relationships/image" Target="../media/image180.png"/><Relationship Id="rId376" Type="http://schemas.openxmlformats.org/officeDocument/2006/relationships/customXml" Target="../ink/ink188.xml"/><Relationship Id="rId397" Type="http://schemas.openxmlformats.org/officeDocument/2006/relationships/customXml" Target="../ink/ink199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0.png"/><Relationship Id="rId236" Type="http://schemas.openxmlformats.org/officeDocument/2006/relationships/customXml" Target="../ink/ink118.xml"/><Relationship Id="rId257" Type="http://schemas.openxmlformats.org/officeDocument/2006/relationships/image" Target="../media/image131.png"/><Relationship Id="rId278" Type="http://schemas.openxmlformats.org/officeDocument/2006/relationships/customXml" Target="../ink/ink139.xml"/><Relationship Id="rId303" Type="http://schemas.openxmlformats.org/officeDocument/2006/relationships/image" Target="../media/image15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5.png"/><Relationship Id="rId387" Type="http://schemas.openxmlformats.org/officeDocument/2006/relationships/customXml" Target="../ink/ink194.xml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247" Type="http://schemas.openxmlformats.org/officeDocument/2006/relationships/image" Target="../media/image126.png"/><Relationship Id="rId107" Type="http://schemas.openxmlformats.org/officeDocument/2006/relationships/image" Target="../media/image56.png"/><Relationship Id="rId289" Type="http://schemas.openxmlformats.org/officeDocument/2006/relationships/image" Target="../media/image147.png"/><Relationship Id="rId11" Type="http://schemas.openxmlformats.org/officeDocument/2006/relationships/image" Target="../media/image8.png"/><Relationship Id="rId53" Type="http://schemas.openxmlformats.org/officeDocument/2006/relationships/image" Target="../media/image29.png"/><Relationship Id="rId149" Type="http://schemas.openxmlformats.org/officeDocument/2006/relationships/image" Target="../media/image77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image" Target="../media/image201.png"/><Relationship Id="rId95" Type="http://schemas.openxmlformats.org/officeDocument/2006/relationships/image" Target="../media/image5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5.png"/><Relationship Id="rId367" Type="http://schemas.openxmlformats.org/officeDocument/2006/relationships/image" Target="../media/image186.png"/><Relationship Id="rId171" Type="http://schemas.openxmlformats.org/officeDocument/2006/relationships/image" Target="../media/image88.png"/><Relationship Id="rId227" Type="http://schemas.openxmlformats.org/officeDocument/2006/relationships/image" Target="../media/image116.png"/><Relationship Id="rId269" Type="http://schemas.openxmlformats.org/officeDocument/2006/relationships/image" Target="../media/image137.png"/><Relationship Id="rId33" Type="http://schemas.openxmlformats.org/officeDocument/2006/relationships/image" Target="../media/image19.png"/><Relationship Id="rId129" Type="http://schemas.openxmlformats.org/officeDocument/2006/relationships/image" Target="../media/image67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4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8.png"/><Relationship Id="rId305" Type="http://schemas.openxmlformats.org/officeDocument/2006/relationships/image" Target="../media/image155.png"/><Relationship Id="rId347" Type="http://schemas.openxmlformats.org/officeDocument/2006/relationships/image" Target="../media/image176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8.png"/><Relationship Id="rId389" Type="http://schemas.openxmlformats.org/officeDocument/2006/relationships/customXml" Target="../ink/ink195.xml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249" Type="http://schemas.openxmlformats.org/officeDocument/2006/relationships/image" Target="../media/image127.png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30.png"/><Relationship Id="rId97" Type="http://schemas.openxmlformats.org/officeDocument/2006/relationships/image" Target="../media/image51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8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8.png"/><Relationship Id="rId327" Type="http://schemas.openxmlformats.org/officeDocument/2006/relationships/image" Target="../media/image166.png"/><Relationship Id="rId369" Type="http://schemas.openxmlformats.org/officeDocument/2006/relationships/image" Target="../media/image187.png"/><Relationship Id="rId173" Type="http://schemas.openxmlformats.org/officeDocument/2006/relationships/image" Target="../media/image89.png"/><Relationship Id="rId229" Type="http://schemas.openxmlformats.org/officeDocument/2006/relationships/image" Target="../media/image117.png"/><Relationship Id="rId380" Type="http://schemas.openxmlformats.org/officeDocument/2006/relationships/image" Target="../media/image192.png"/><Relationship Id="rId240" Type="http://schemas.openxmlformats.org/officeDocument/2006/relationships/customXml" Target="../ink/ink120.xml"/><Relationship Id="rId35" Type="http://schemas.openxmlformats.org/officeDocument/2006/relationships/image" Target="../media/image20.png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customXml" Target="../ink/ink196.xml"/><Relationship Id="rId251" Type="http://schemas.openxmlformats.org/officeDocument/2006/relationships/image" Target="../media/image128.png"/><Relationship Id="rId46" Type="http://schemas.openxmlformats.org/officeDocument/2006/relationships/customXml" Target="../ink/ink23.xml"/><Relationship Id="rId293" Type="http://schemas.openxmlformats.org/officeDocument/2006/relationships/image" Target="../media/image149.png"/><Relationship Id="rId307" Type="http://schemas.openxmlformats.org/officeDocument/2006/relationships/image" Target="../media/image156.png"/><Relationship Id="rId349" Type="http://schemas.openxmlformats.org/officeDocument/2006/relationships/image" Target="../media/image177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53" Type="http://schemas.openxmlformats.org/officeDocument/2006/relationships/image" Target="../media/image79.png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15" Type="http://schemas.openxmlformats.org/officeDocument/2006/relationships/image" Target="../media/image10.png"/><Relationship Id="rId57" Type="http://schemas.openxmlformats.org/officeDocument/2006/relationships/image" Target="../media/image31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52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8.png"/><Relationship Id="rId26" Type="http://schemas.openxmlformats.org/officeDocument/2006/relationships/customXml" Target="../ink/ink13.xml"/><Relationship Id="rId231" Type="http://schemas.openxmlformats.org/officeDocument/2006/relationships/image" Target="../media/image118.png"/><Relationship Id="rId273" Type="http://schemas.openxmlformats.org/officeDocument/2006/relationships/image" Target="../media/image139.png"/><Relationship Id="rId329" Type="http://schemas.openxmlformats.org/officeDocument/2006/relationships/image" Target="../media/image167.png"/><Relationship Id="rId68" Type="http://schemas.openxmlformats.org/officeDocument/2006/relationships/customXml" Target="../ink/ink34.xml"/><Relationship Id="rId133" Type="http://schemas.openxmlformats.org/officeDocument/2006/relationships/image" Target="../media/image69.png"/><Relationship Id="rId175" Type="http://schemas.openxmlformats.org/officeDocument/2006/relationships/image" Target="../media/image90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image" Target="../media/image193.png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jpeg"/><Relationship Id="rId3" Type="http://schemas.openxmlformats.org/officeDocument/2006/relationships/image" Target="../media/image340.jpeg"/><Relationship Id="rId7" Type="http://schemas.openxmlformats.org/officeDocument/2006/relationships/image" Target="../media/image34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3.tiff"/><Relationship Id="rId5" Type="http://schemas.openxmlformats.org/officeDocument/2006/relationships/image" Target="../media/image342.tiff"/><Relationship Id="rId10" Type="http://schemas.openxmlformats.org/officeDocument/2006/relationships/image" Target="../media/image2.png"/><Relationship Id="rId4" Type="http://schemas.openxmlformats.org/officeDocument/2006/relationships/image" Target="../media/image341.tiff"/><Relationship Id="rId9" Type="http://schemas.openxmlformats.org/officeDocument/2006/relationships/hyperlink" Target="https://anubhavtrainings.com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6.jpg"/><Relationship Id="rId7" Type="http://schemas.openxmlformats.org/officeDocument/2006/relationships/image" Target="../media/image34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4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2.xml"/><Relationship Id="rId13" Type="http://schemas.openxmlformats.org/officeDocument/2006/relationships/image" Target="../media/image207.png"/><Relationship Id="rId18" Type="http://schemas.openxmlformats.org/officeDocument/2006/relationships/customXml" Target="../ink/ink207.xml"/><Relationship Id="rId26" Type="http://schemas.openxmlformats.org/officeDocument/2006/relationships/customXml" Target="../ink/ink211.xml"/><Relationship Id="rId3" Type="http://schemas.openxmlformats.org/officeDocument/2006/relationships/image" Target="../media/image202.png"/><Relationship Id="rId21" Type="http://schemas.openxmlformats.org/officeDocument/2006/relationships/image" Target="../media/image211.png"/><Relationship Id="rId7" Type="http://schemas.openxmlformats.org/officeDocument/2006/relationships/image" Target="../media/image204.png"/><Relationship Id="rId12" Type="http://schemas.openxmlformats.org/officeDocument/2006/relationships/customXml" Target="../ink/ink204.xml"/><Relationship Id="rId17" Type="http://schemas.openxmlformats.org/officeDocument/2006/relationships/image" Target="../media/image209.png"/><Relationship Id="rId25" Type="http://schemas.openxmlformats.org/officeDocument/2006/relationships/image" Target="../media/image213.png"/><Relationship Id="rId2" Type="http://schemas.openxmlformats.org/officeDocument/2006/relationships/image" Target="../media/image2.png"/><Relationship Id="rId16" Type="http://schemas.openxmlformats.org/officeDocument/2006/relationships/customXml" Target="../ink/ink206.xml"/><Relationship Id="rId20" Type="http://schemas.openxmlformats.org/officeDocument/2006/relationships/customXml" Target="../ink/ink208.xml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1.xml"/><Relationship Id="rId11" Type="http://schemas.openxmlformats.org/officeDocument/2006/relationships/image" Target="../media/image206.png"/><Relationship Id="rId24" Type="http://schemas.openxmlformats.org/officeDocument/2006/relationships/customXml" Target="../ink/ink210.xml"/><Relationship Id="rId5" Type="http://schemas.openxmlformats.org/officeDocument/2006/relationships/image" Target="../media/image203.png"/><Relationship Id="rId15" Type="http://schemas.openxmlformats.org/officeDocument/2006/relationships/image" Target="../media/image208.png"/><Relationship Id="rId23" Type="http://schemas.openxmlformats.org/officeDocument/2006/relationships/image" Target="../media/image212.png"/><Relationship Id="rId28" Type="http://schemas.openxmlformats.org/officeDocument/2006/relationships/customXml" Target="../ink/ink212.xml"/><Relationship Id="rId10" Type="http://schemas.openxmlformats.org/officeDocument/2006/relationships/customXml" Target="../ink/ink203.xml"/><Relationship Id="rId19" Type="http://schemas.openxmlformats.org/officeDocument/2006/relationships/image" Target="../media/image210.png"/><Relationship Id="rId31" Type="http://schemas.openxmlformats.org/officeDocument/2006/relationships/image" Target="../media/image18.png"/><Relationship Id="rId4" Type="http://schemas.openxmlformats.org/officeDocument/2006/relationships/customXml" Target="../ink/ink200.xml"/><Relationship Id="rId9" Type="http://schemas.openxmlformats.org/officeDocument/2006/relationships/image" Target="../media/image205.png"/><Relationship Id="rId14" Type="http://schemas.openxmlformats.org/officeDocument/2006/relationships/customXml" Target="../ink/ink205.xml"/><Relationship Id="rId22" Type="http://schemas.openxmlformats.org/officeDocument/2006/relationships/customXml" Target="../ink/ink209.xml"/><Relationship Id="rId27" Type="http://schemas.openxmlformats.org/officeDocument/2006/relationships/image" Target="../media/image214.png"/><Relationship Id="rId30" Type="http://schemas.openxmlformats.org/officeDocument/2006/relationships/customXml" Target="../ink/ink2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.com/documents/2018/02/f0148939-f27c-0010-82c7-eda71af511fa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95704AB5-53CB-236B-2FEA-B82619B513FA}"/>
              </a:ext>
            </a:extLst>
          </p:cNvPr>
          <p:cNvGrpSpPr/>
          <p:nvPr/>
        </p:nvGrpSpPr>
        <p:grpSpPr>
          <a:xfrm>
            <a:off x="4243471" y="558341"/>
            <a:ext cx="7211520" cy="5626800"/>
            <a:chOff x="4243471" y="558341"/>
            <a:chExt cx="7211520" cy="56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B68C0A-6734-4E2A-3097-519689C610AB}"/>
                    </a:ext>
                  </a:extLst>
                </p14:cNvPr>
                <p14:cNvContentPartPr/>
                <p14:nvPr/>
              </p14:nvContentPartPr>
              <p14:xfrm>
                <a:off x="9724111" y="5187221"/>
                <a:ext cx="11880" cy="23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B68C0A-6734-4E2A-3097-519689C610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15111" y="5178581"/>
                  <a:ext cx="29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A21D86-F6E6-99FC-BBA8-0E2F2D40A891}"/>
                    </a:ext>
                  </a:extLst>
                </p14:cNvPr>
                <p14:cNvContentPartPr/>
                <p14:nvPr/>
              </p14:nvContentPartPr>
              <p14:xfrm>
                <a:off x="9167911" y="5034581"/>
                <a:ext cx="1351080" cy="363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A21D86-F6E6-99FC-BBA8-0E2F2D40A8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58911" y="5025941"/>
                  <a:ext cx="13687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1A2B68-DA7C-B2E3-0109-51D2686CE70D}"/>
                    </a:ext>
                  </a:extLst>
                </p14:cNvPr>
                <p14:cNvContentPartPr/>
                <p14:nvPr/>
              </p14:nvContentPartPr>
              <p14:xfrm>
                <a:off x="9116071" y="5278301"/>
                <a:ext cx="1388160" cy="797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1A2B68-DA7C-B2E3-0109-51D2686CE7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07431" y="5269661"/>
                  <a:ext cx="140580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FBA64D-8B3D-59E6-FBA0-47B8736E9658}"/>
                    </a:ext>
                  </a:extLst>
                </p14:cNvPr>
                <p14:cNvContentPartPr/>
                <p14:nvPr/>
              </p14:nvContentPartPr>
              <p14:xfrm>
                <a:off x="9450511" y="5583221"/>
                <a:ext cx="149400" cy="248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FBA64D-8B3D-59E6-FBA0-47B8736E96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41871" y="5574221"/>
                  <a:ext cx="167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DA01481-A265-D704-79D0-B75AE4FFC2D8}"/>
                    </a:ext>
                  </a:extLst>
                </p14:cNvPr>
                <p14:cNvContentPartPr/>
                <p14:nvPr/>
              </p14:nvContentPartPr>
              <p14:xfrm>
                <a:off x="9448711" y="5666741"/>
                <a:ext cx="162720" cy="5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DA01481-A265-D704-79D0-B75AE4FFC2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9711" y="5657741"/>
                  <a:ext cx="180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18EB47-B440-EC2F-859B-99DEA5D2C79C}"/>
                    </a:ext>
                  </a:extLst>
                </p14:cNvPr>
                <p14:cNvContentPartPr/>
                <p14:nvPr/>
              </p14:nvContentPartPr>
              <p14:xfrm>
                <a:off x="9665071" y="5582141"/>
                <a:ext cx="124560" cy="19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18EB47-B440-EC2F-859B-99DEA5D2C7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56071" y="5573141"/>
                  <a:ext cx="142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8A2026-8873-B07B-7D07-81A981F8C3D3}"/>
                    </a:ext>
                  </a:extLst>
                </p14:cNvPr>
                <p14:cNvContentPartPr/>
                <p14:nvPr/>
              </p14:nvContentPartPr>
              <p14:xfrm>
                <a:off x="9847231" y="5565581"/>
                <a:ext cx="220320" cy="20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8A2026-8873-B07B-7D07-81A981F8C3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38591" y="5556581"/>
                  <a:ext cx="237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2E6EF5B-9FF6-1320-6485-B987564A7644}"/>
                    </a:ext>
                  </a:extLst>
                </p14:cNvPr>
                <p14:cNvContentPartPr/>
                <p14:nvPr/>
              </p14:nvContentPartPr>
              <p14:xfrm>
                <a:off x="9743191" y="4325741"/>
                <a:ext cx="100080" cy="705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2E6EF5B-9FF6-1320-6485-B987564A76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34191" y="4317101"/>
                  <a:ext cx="11772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6B81D5-8BCF-FCAE-EF66-3C050CC7C5A1}"/>
                    </a:ext>
                  </a:extLst>
                </p14:cNvPr>
                <p14:cNvContentPartPr/>
                <p14:nvPr/>
              </p14:nvContentPartPr>
              <p14:xfrm>
                <a:off x="9581911" y="4372901"/>
                <a:ext cx="65880" cy="104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6B81D5-8BCF-FCAE-EF66-3C050CC7C5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73271" y="4363901"/>
                  <a:ext cx="83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C8A6DF-9615-1D4F-D67A-9D0C02FA964A}"/>
                    </a:ext>
                  </a:extLst>
                </p14:cNvPr>
                <p14:cNvContentPartPr/>
                <p14:nvPr/>
              </p14:nvContentPartPr>
              <p14:xfrm>
                <a:off x="9635191" y="4275341"/>
                <a:ext cx="219600" cy="83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C8A6DF-9615-1D4F-D67A-9D0C02FA96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26551" y="4266341"/>
                  <a:ext cx="237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11C26B-27B3-9FAF-7831-799E258A58FF}"/>
                    </a:ext>
                  </a:extLst>
                </p14:cNvPr>
                <p14:cNvContentPartPr/>
                <p14:nvPr/>
              </p14:nvContentPartPr>
              <p14:xfrm>
                <a:off x="8210671" y="2488301"/>
                <a:ext cx="3244320" cy="1634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11C26B-27B3-9FAF-7831-799E258A58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01671" y="2479661"/>
                  <a:ext cx="3261960" cy="16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A4367F-C519-E76E-5602-286964A96360}"/>
                    </a:ext>
                  </a:extLst>
                </p14:cNvPr>
                <p14:cNvContentPartPr/>
                <p14:nvPr/>
              </p14:nvContentPartPr>
              <p14:xfrm>
                <a:off x="9040111" y="1233701"/>
                <a:ext cx="359280" cy="1125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A4367F-C519-E76E-5602-286964A963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31111" y="1225061"/>
                  <a:ext cx="376920" cy="11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00790C-AF83-2918-8563-14BEA2036F51}"/>
                    </a:ext>
                  </a:extLst>
                </p14:cNvPr>
                <p14:cNvContentPartPr/>
                <p14:nvPr/>
              </p14:nvContentPartPr>
              <p14:xfrm>
                <a:off x="8878111" y="1965221"/>
                <a:ext cx="319320" cy="138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00790C-AF83-2918-8563-14BEA2036F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69111" y="1956581"/>
                  <a:ext cx="336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7C08D2-98D3-8448-66F0-DF1C60C830BC}"/>
                    </a:ext>
                  </a:extLst>
                </p14:cNvPr>
                <p14:cNvContentPartPr/>
                <p14:nvPr/>
              </p14:nvContentPartPr>
              <p14:xfrm>
                <a:off x="9335671" y="1848581"/>
                <a:ext cx="465480" cy="275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7C08D2-98D3-8448-66F0-DF1C60C830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26671" y="1839581"/>
                  <a:ext cx="483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67643A-C41A-FF32-B82D-CDCB96A471AD}"/>
                    </a:ext>
                  </a:extLst>
                </p14:cNvPr>
                <p14:cNvContentPartPr/>
                <p14:nvPr/>
              </p14:nvContentPartPr>
              <p14:xfrm>
                <a:off x="9864511" y="1642301"/>
                <a:ext cx="142560" cy="168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67643A-C41A-FF32-B82D-CDCB96A471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55871" y="1633301"/>
                  <a:ext cx="160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FDA6158-CD7C-B2AC-549D-DFBEDD5D2EE7}"/>
                    </a:ext>
                  </a:extLst>
                </p14:cNvPr>
                <p14:cNvContentPartPr/>
                <p14:nvPr/>
              </p14:nvContentPartPr>
              <p14:xfrm>
                <a:off x="9860551" y="1671101"/>
                <a:ext cx="109800" cy="187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FDA6158-CD7C-B2AC-549D-DFBEDD5D2E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1551" y="1662461"/>
                  <a:ext cx="127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DF2636-F03F-BEBF-AFAF-8430D34295FC}"/>
                    </a:ext>
                  </a:extLst>
                </p14:cNvPr>
                <p14:cNvContentPartPr/>
                <p14:nvPr/>
              </p14:nvContentPartPr>
              <p14:xfrm>
                <a:off x="10306951" y="1825901"/>
                <a:ext cx="260640" cy="290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DF2636-F03F-BEBF-AFAF-8430D34295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97951" y="1817261"/>
                  <a:ext cx="2782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2D1B78-539E-16BF-29E4-40EAE2B0332E}"/>
                    </a:ext>
                  </a:extLst>
                </p14:cNvPr>
                <p14:cNvContentPartPr/>
                <p14:nvPr/>
              </p14:nvContentPartPr>
              <p14:xfrm>
                <a:off x="10559671" y="1798901"/>
                <a:ext cx="203400" cy="230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2D1B78-539E-16BF-29E4-40EAE2B033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51031" y="1789901"/>
                  <a:ext cx="221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58995C-A6BE-E3F1-C9ED-BA077356458D}"/>
                    </a:ext>
                  </a:extLst>
                </p14:cNvPr>
                <p14:cNvContentPartPr/>
                <p14:nvPr/>
              </p14:nvContentPartPr>
              <p14:xfrm>
                <a:off x="10650751" y="1871261"/>
                <a:ext cx="155520" cy="56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58995C-A6BE-E3F1-C9ED-BA07735645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41751" y="1862621"/>
                  <a:ext cx="173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C9B6CA-1F81-3EBC-1CAE-3149713A8953}"/>
                    </a:ext>
                  </a:extLst>
                </p14:cNvPr>
                <p14:cNvContentPartPr/>
                <p14:nvPr/>
              </p14:nvContentPartPr>
              <p14:xfrm>
                <a:off x="10860271" y="1776941"/>
                <a:ext cx="178920" cy="216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C9B6CA-1F81-3EBC-1CAE-3149713A89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51631" y="1768301"/>
                  <a:ext cx="196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C07F259-771C-8B28-B448-55EC403DDFC3}"/>
                    </a:ext>
                  </a:extLst>
                </p14:cNvPr>
                <p14:cNvContentPartPr/>
                <p14:nvPr/>
              </p14:nvContentPartPr>
              <p14:xfrm>
                <a:off x="11139991" y="1745981"/>
                <a:ext cx="79920" cy="205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07F259-771C-8B28-B448-55EC403DDF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30991" y="1736981"/>
                  <a:ext cx="97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20C013-304D-C6F2-03DC-CC0D79325166}"/>
                    </a:ext>
                  </a:extLst>
                </p14:cNvPr>
                <p14:cNvContentPartPr/>
                <p14:nvPr/>
              </p14:nvContentPartPr>
              <p14:xfrm>
                <a:off x="9239911" y="2870981"/>
                <a:ext cx="358560" cy="527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20C013-304D-C6F2-03DC-CC0D793251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30911" y="2861981"/>
                  <a:ext cx="3762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E7EDFED-76BE-8885-7552-F63E16F8299D}"/>
                    </a:ext>
                  </a:extLst>
                </p14:cNvPr>
                <p14:cNvContentPartPr/>
                <p14:nvPr/>
              </p14:nvContentPartPr>
              <p14:xfrm>
                <a:off x="9868111" y="2843621"/>
                <a:ext cx="447120" cy="523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E7EDFED-76BE-8885-7552-F63E16F829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59111" y="2834621"/>
                  <a:ext cx="46476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239FBF-BD10-1FCA-0DCE-F4BED657FFF5}"/>
                    </a:ext>
                  </a:extLst>
                </p14:cNvPr>
                <p14:cNvContentPartPr/>
                <p14:nvPr/>
              </p14:nvContentPartPr>
              <p14:xfrm>
                <a:off x="9332791" y="3049181"/>
                <a:ext cx="96480" cy="126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239FBF-BD10-1FCA-0DCE-F4BED657FF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24151" y="3040181"/>
                  <a:ext cx="114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A6A0CC-4CBF-CB43-60EB-435F550628D1}"/>
                    </a:ext>
                  </a:extLst>
                </p14:cNvPr>
                <p14:cNvContentPartPr/>
                <p14:nvPr/>
              </p14:nvContentPartPr>
              <p14:xfrm>
                <a:off x="10067911" y="2987261"/>
                <a:ext cx="109800" cy="118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A6A0CC-4CBF-CB43-60EB-435F550628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58911" y="2978621"/>
                  <a:ext cx="127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96B8875-2678-C98F-6F04-514934F45DAE}"/>
                    </a:ext>
                  </a:extLst>
                </p14:cNvPr>
                <p14:cNvContentPartPr/>
                <p14:nvPr/>
              </p14:nvContentPartPr>
              <p14:xfrm>
                <a:off x="7645471" y="3158621"/>
                <a:ext cx="1586880" cy="66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96B8875-2678-C98F-6F04-514934F45D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36831" y="3149621"/>
                  <a:ext cx="1604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A1C9D8-0FA7-B44D-F213-615F44DC8CAC}"/>
                    </a:ext>
                  </a:extLst>
                </p14:cNvPr>
                <p14:cNvContentPartPr/>
                <p14:nvPr/>
              </p14:nvContentPartPr>
              <p14:xfrm>
                <a:off x="7744111" y="3106781"/>
                <a:ext cx="145080" cy="141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A1C9D8-0FA7-B44D-F213-615F44DC8C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35471" y="3098141"/>
                  <a:ext cx="162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416004-8C35-F20B-7C06-2F50DCDA203E}"/>
                    </a:ext>
                  </a:extLst>
                </p14:cNvPr>
                <p14:cNvContentPartPr/>
                <p14:nvPr/>
              </p14:nvContentPartPr>
              <p14:xfrm>
                <a:off x="8074231" y="2967101"/>
                <a:ext cx="143280" cy="138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416004-8C35-F20B-7C06-2F50DCDA20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65591" y="2958101"/>
                  <a:ext cx="160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AD9AFB-274C-94A0-50DC-DB6BC2FD9249}"/>
                    </a:ext>
                  </a:extLst>
                </p14:cNvPr>
                <p14:cNvContentPartPr/>
                <p14:nvPr/>
              </p14:nvContentPartPr>
              <p14:xfrm>
                <a:off x="8238751" y="2972141"/>
                <a:ext cx="90360" cy="9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AD9AFB-274C-94A0-50DC-DB6BC2FD924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29751" y="2963141"/>
                  <a:ext cx="10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388F6D-97F2-2F4C-18CA-8BC34E3D3947}"/>
                    </a:ext>
                  </a:extLst>
                </p14:cNvPr>
                <p14:cNvContentPartPr/>
                <p14:nvPr/>
              </p14:nvContentPartPr>
              <p14:xfrm>
                <a:off x="8380951" y="2999501"/>
                <a:ext cx="104400" cy="74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388F6D-97F2-2F4C-18CA-8BC34E3D39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71951" y="2990861"/>
                  <a:ext cx="122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0AE5A2-B47A-EC99-E7F0-2AEAE2B71BEA}"/>
                    </a:ext>
                  </a:extLst>
                </p14:cNvPr>
                <p14:cNvContentPartPr/>
                <p14:nvPr/>
              </p14:nvContentPartPr>
              <p14:xfrm>
                <a:off x="8524231" y="2949461"/>
                <a:ext cx="360" cy="56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0AE5A2-B47A-EC99-E7F0-2AEAE2B71B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15591" y="2940821"/>
                  <a:ext cx="18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4355F0-6D55-FE9E-A39E-0A7AC6423FA2}"/>
                    </a:ext>
                  </a:extLst>
                </p14:cNvPr>
                <p14:cNvContentPartPr/>
                <p14:nvPr/>
              </p14:nvContentPartPr>
              <p14:xfrm>
                <a:off x="8524231" y="3000221"/>
                <a:ext cx="140040" cy="38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4355F0-6D55-FE9E-A39E-0A7AC6423F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15591" y="2991581"/>
                  <a:ext cx="157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ED3A5B-07D3-C15A-3B68-E80101CADB94}"/>
                    </a:ext>
                  </a:extLst>
                </p14:cNvPr>
                <p14:cNvContentPartPr/>
                <p14:nvPr/>
              </p14:nvContentPartPr>
              <p14:xfrm>
                <a:off x="8677591" y="2937581"/>
                <a:ext cx="50400" cy="123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ED3A5B-07D3-C15A-3B68-E80101CADB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68951" y="2928581"/>
                  <a:ext cx="68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0C594F-CB1F-E4E0-C744-4498768523EB}"/>
                    </a:ext>
                  </a:extLst>
                </p14:cNvPr>
                <p14:cNvContentPartPr/>
                <p14:nvPr/>
              </p14:nvContentPartPr>
              <p14:xfrm>
                <a:off x="7961911" y="2145941"/>
                <a:ext cx="218880" cy="695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0C594F-CB1F-E4E0-C744-4498768523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53271" y="2136941"/>
                  <a:ext cx="23652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B3CD92B-36B2-0D28-F1B4-037064A57AD8}"/>
                    </a:ext>
                  </a:extLst>
                </p14:cNvPr>
                <p14:cNvContentPartPr/>
                <p14:nvPr/>
              </p14:nvContentPartPr>
              <p14:xfrm>
                <a:off x="7551151" y="1861181"/>
                <a:ext cx="203400" cy="284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B3CD92B-36B2-0D28-F1B4-037064A57A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42511" y="1852181"/>
                  <a:ext cx="221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C469686-0C52-3159-DE62-F507B9C69C11}"/>
                    </a:ext>
                  </a:extLst>
                </p14:cNvPr>
                <p14:cNvContentPartPr/>
                <p14:nvPr/>
              </p14:nvContentPartPr>
              <p14:xfrm>
                <a:off x="7688671" y="1808621"/>
                <a:ext cx="104040" cy="241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C469686-0C52-3159-DE62-F507B9C69C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79671" y="1799981"/>
                  <a:ext cx="121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60E586-334E-E7CE-363F-382032BD10CB}"/>
                    </a:ext>
                  </a:extLst>
                </p14:cNvPr>
                <p14:cNvContentPartPr/>
                <p14:nvPr/>
              </p14:nvContentPartPr>
              <p14:xfrm>
                <a:off x="7795591" y="1839581"/>
                <a:ext cx="236160" cy="176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60E586-334E-E7CE-363F-382032BD10C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86591" y="1830941"/>
                  <a:ext cx="253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59E3BB1-3153-7D09-663F-F3B1FD2A6724}"/>
                    </a:ext>
                  </a:extLst>
                </p14:cNvPr>
                <p14:cNvContentPartPr/>
                <p14:nvPr/>
              </p14:nvContentPartPr>
              <p14:xfrm>
                <a:off x="4531831" y="2220461"/>
                <a:ext cx="2979720" cy="2314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59E3BB1-3153-7D09-663F-F3B1FD2A67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22831" y="2211821"/>
                  <a:ext cx="2997360" cy="23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5C78A5-C2FF-5DC8-592F-E43758393706}"/>
                    </a:ext>
                  </a:extLst>
                </p14:cNvPr>
                <p14:cNvContentPartPr/>
                <p14:nvPr/>
              </p14:nvContentPartPr>
              <p14:xfrm>
                <a:off x="4243471" y="2325941"/>
                <a:ext cx="14040" cy="16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5C78A5-C2FF-5DC8-592F-E437583937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4471" y="2316941"/>
                  <a:ext cx="31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ED4D63-FB5B-4318-DDDF-7A70555956AC}"/>
                    </a:ext>
                  </a:extLst>
                </p14:cNvPr>
                <p14:cNvContentPartPr/>
                <p14:nvPr/>
              </p14:nvContentPartPr>
              <p14:xfrm>
                <a:off x="4581511" y="2368061"/>
                <a:ext cx="55800" cy="495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ED4D63-FB5B-4318-DDDF-7A70555956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72511" y="2359061"/>
                  <a:ext cx="73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41C958-01F4-B519-DD32-2BEF34D3CE7C}"/>
                    </a:ext>
                  </a:extLst>
                </p14:cNvPr>
                <p14:cNvContentPartPr/>
                <p14:nvPr/>
              </p14:nvContentPartPr>
              <p14:xfrm>
                <a:off x="4601311" y="2333501"/>
                <a:ext cx="2138040" cy="144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41C958-01F4-B519-DD32-2BEF34D3CE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92671" y="2324501"/>
                  <a:ext cx="2155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84385D-84F8-B35B-01EE-FB3AA02FA62E}"/>
                    </a:ext>
                  </a:extLst>
                </p14:cNvPr>
                <p14:cNvContentPartPr/>
                <p14:nvPr/>
              </p14:nvContentPartPr>
              <p14:xfrm>
                <a:off x="5369551" y="2800061"/>
                <a:ext cx="163440" cy="167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84385D-84F8-B35B-01EE-FB3AA02FA6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60911" y="2791421"/>
                  <a:ext cx="181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2F5022-149F-A315-A764-B9FF225BC3BC}"/>
                    </a:ext>
                  </a:extLst>
                </p14:cNvPr>
                <p14:cNvContentPartPr/>
                <p14:nvPr/>
              </p14:nvContentPartPr>
              <p14:xfrm>
                <a:off x="5673031" y="2779901"/>
                <a:ext cx="360" cy="152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2F5022-149F-A315-A764-B9FF225BC3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4391" y="2771261"/>
                  <a:ext cx="18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680529-BD4A-0776-09A9-9C84C6476FFA}"/>
                    </a:ext>
                  </a:extLst>
                </p14:cNvPr>
                <p14:cNvContentPartPr/>
                <p14:nvPr/>
              </p14:nvContentPartPr>
              <p14:xfrm>
                <a:off x="5595631" y="2712581"/>
                <a:ext cx="273600" cy="199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680529-BD4A-0776-09A9-9C84C6476F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86631" y="2703581"/>
                  <a:ext cx="291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37304E-069B-D101-66FD-E511BC407118}"/>
                    </a:ext>
                  </a:extLst>
                </p14:cNvPr>
                <p14:cNvContentPartPr/>
                <p14:nvPr/>
              </p14:nvContentPartPr>
              <p14:xfrm>
                <a:off x="5910631" y="2762261"/>
                <a:ext cx="173520" cy="11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37304E-069B-D101-66FD-E511BC4071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01991" y="2753621"/>
                  <a:ext cx="191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6D43AE-8810-72D2-BEE1-39B5BD8BCB02}"/>
                    </a:ext>
                  </a:extLst>
                </p14:cNvPr>
                <p14:cNvContentPartPr/>
                <p14:nvPr/>
              </p14:nvContentPartPr>
              <p14:xfrm>
                <a:off x="6144991" y="2679821"/>
                <a:ext cx="45720" cy="157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6D43AE-8810-72D2-BEE1-39B5BD8BCB0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35991" y="2670821"/>
                  <a:ext cx="63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1ED4C6C-8A3C-D38F-EC78-4B9ECC1DAE7B}"/>
                    </a:ext>
                  </a:extLst>
                </p14:cNvPr>
                <p14:cNvContentPartPr/>
                <p14:nvPr/>
              </p14:nvContentPartPr>
              <p14:xfrm>
                <a:off x="6121231" y="2732381"/>
                <a:ext cx="356040" cy="136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1ED4C6C-8A3C-D38F-EC78-4B9ECC1DAE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12591" y="2723741"/>
                  <a:ext cx="373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C308975-AC7A-4AD7-4C88-DDB18A26A532}"/>
                    </a:ext>
                  </a:extLst>
                </p14:cNvPr>
                <p14:cNvContentPartPr/>
                <p14:nvPr/>
              </p14:nvContentPartPr>
              <p14:xfrm>
                <a:off x="7374031" y="1533941"/>
                <a:ext cx="1040040" cy="660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C308975-AC7A-4AD7-4C88-DDB18A26A5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65391" y="1524941"/>
                  <a:ext cx="10576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53F1BE9-9C18-6DB0-2382-0CF7E1C71E60}"/>
                    </a:ext>
                  </a:extLst>
                </p14:cNvPr>
                <p14:cNvContentPartPr/>
                <p14:nvPr/>
              </p14:nvContentPartPr>
              <p14:xfrm>
                <a:off x="5159311" y="3198581"/>
                <a:ext cx="646920" cy="279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53F1BE9-9C18-6DB0-2382-0CF7E1C71E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50311" y="3189581"/>
                  <a:ext cx="664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3BCE218-C712-0034-B4E5-DCA5065EF4F7}"/>
                    </a:ext>
                  </a:extLst>
                </p14:cNvPr>
                <p14:cNvContentPartPr/>
                <p14:nvPr/>
              </p14:nvContentPartPr>
              <p14:xfrm>
                <a:off x="5216191" y="3571181"/>
                <a:ext cx="739440" cy="369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3BCE218-C712-0034-B4E5-DCA5065EF4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07191" y="3562181"/>
                  <a:ext cx="7570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9F4C2F-215C-05B7-BE5F-31F64D61CA93}"/>
                    </a:ext>
                  </a:extLst>
                </p14:cNvPr>
                <p14:cNvContentPartPr/>
                <p14:nvPr/>
              </p14:nvContentPartPr>
              <p14:xfrm>
                <a:off x="5243911" y="4099661"/>
                <a:ext cx="784440" cy="239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9F4C2F-215C-05B7-BE5F-31F64D61CA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34911" y="4090661"/>
                  <a:ext cx="802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24E89B1-DA41-A63F-D3EA-7CB2C3475A1E}"/>
                    </a:ext>
                  </a:extLst>
                </p14:cNvPr>
                <p14:cNvContentPartPr/>
                <p14:nvPr/>
              </p14:nvContentPartPr>
              <p14:xfrm>
                <a:off x="5622991" y="4472621"/>
                <a:ext cx="21240" cy="70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24E89B1-DA41-A63F-D3EA-7CB2C3475A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14351" y="4463981"/>
                  <a:ext cx="3888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8213AB-67A2-6271-0F51-AF5D134B1CCB}"/>
                    </a:ext>
                  </a:extLst>
                </p14:cNvPr>
                <p14:cNvContentPartPr/>
                <p14:nvPr/>
              </p14:nvContentPartPr>
              <p14:xfrm>
                <a:off x="5495911" y="5116301"/>
                <a:ext cx="286560" cy="127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8213AB-67A2-6271-0F51-AF5D134B1CC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87271" y="5107301"/>
                  <a:ext cx="304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138555F-D7BD-248E-5469-22EF0680186B}"/>
                    </a:ext>
                  </a:extLst>
                </p14:cNvPr>
                <p14:cNvContentPartPr/>
                <p14:nvPr/>
              </p14:nvContentPartPr>
              <p14:xfrm>
                <a:off x="5459191" y="5588981"/>
                <a:ext cx="351360" cy="355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138555F-D7BD-248E-5469-22EF0680186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50551" y="5579981"/>
                  <a:ext cx="3690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6AC40CB-6BC3-A787-1610-1B166A2A66D8}"/>
                    </a:ext>
                  </a:extLst>
                </p14:cNvPr>
                <p14:cNvContentPartPr/>
                <p14:nvPr/>
              </p14:nvContentPartPr>
              <p14:xfrm>
                <a:off x="5781391" y="5546141"/>
                <a:ext cx="117000" cy="296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6AC40CB-6BC3-A787-1610-1B166A2A66D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72391" y="5537501"/>
                  <a:ext cx="1346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07EDBF-922E-B845-B250-388775823D4C}"/>
                    </a:ext>
                  </a:extLst>
                </p14:cNvPr>
                <p14:cNvContentPartPr/>
                <p14:nvPr/>
              </p14:nvContentPartPr>
              <p14:xfrm>
                <a:off x="5882551" y="5590781"/>
                <a:ext cx="322560" cy="238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07EDBF-922E-B845-B250-388775823D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73551" y="5582141"/>
                  <a:ext cx="340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A735E6-1005-A62D-1856-29AB333AACC6}"/>
                    </a:ext>
                  </a:extLst>
                </p14:cNvPr>
                <p14:cNvContentPartPr/>
                <p14:nvPr/>
              </p14:nvContentPartPr>
              <p14:xfrm>
                <a:off x="5269471" y="5376221"/>
                <a:ext cx="1105200" cy="808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A735E6-1005-A62D-1856-29AB333AAC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60831" y="5367221"/>
                  <a:ext cx="112284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76C3FE-B5DC-72BC-031A-C58319BC1D92}"/>
                    </a:ext>
                  </a:extLst>
                </p14:cNvPr>
                <p14:cNvContentPartPr/>
                <p14:nvPr/>
              </p14:nvContentPartPr>
              <p14:xfrm>
                <a:off x="5122951" y="5524541"/>
                <a:ext cx="114480" cy="140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76C3FE-B5DC-72BC-031A-C58319BC1D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13951" y="5515901"/>
                  <a:ext cx="132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D340650-7F62-7493-A279-DA7708F7CE22}"/>
                    </a:ext>
                  </a:extLst>
                </p14:cNvPr>
                <p14:cNvContentPartPr/>
                <p14:nvPr/>
              </p14:nvContentPartPr>
              <p14:xfrm>
                <a:off x="5193871" y="5324741"/>
                <a:ext cx="183240" cy="280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D340650-7F62-7493-A279-DA7708F7CE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84871" y="5315741"/>
                  <a:ext cx="200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ED9A8F3-A47B-1E01-01D3-B56B3BABA94F}"/>
                    </a:ext>
                  </a:extLst>
                </p14:cNvPr>
                <p14:cNvContentPartPr/>
                <p14:nvPr/>
              </p14:nvContentPartPr>
              <p14:xfrm>
                <a:off x="5378191" y="5239061"/>
                <a:ext cx="432720" cy="275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ED9A8F3-A47B-1E01-01D3-B56B3BABA9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69191" y="5230061"/>
                  <a:ext cx="450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62D0BDF-94C0-342A-F707-DFFA11876405}"/>
                    </a:ext>
                  </a:extLst>
                </p14:cNvPr>
                <p14:cNvContentPartPr/>
                <p14:nvPr/>
              </p14:nvContentPartPr>
              <p14:xfrm>
                <a:off x="7993231" y="1081061"/>
                <a:ext cx="29160" cy="374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62D0BDF-94C0-342A-F707-DFFA118764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84591" y="1072421"/>
                  <a:ext cx="46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A4DBB5-52EC-7763-0EAA-5D8BDD355A62}"/>
                    </a:ext>
                  </a:extLst>
                </p14:cNvPr>
                <p14:cNvContentPartPr/>
                <p14:nvPr/>
              </p14:nvContentPartPr>
              <p14:xfrm>
                <a:off x="7928431" y="1375901"/>
                <a:ext cx="178560" cy="67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A4DBB5-52EC-7763-0EAA-5D8BDD355A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19791" y="1366901"/>
                  <a:ext cx="196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3A3EFA8-B275-308A-B533-0E80C65CE98E}"/>
                    </a:ext>
                  </a:extLst>
                </p14:cNvPr>
                <p14:cNvContentPartPr/>
                <p14:nvPr/>
              </p14:nvContentPartPr>
              <p14:xfrm>
                <a:off x="7944271" y="663821"/>
                <a:ext cx="285840" cy="300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3A3EFA8-B275-308A-B533-0E80C65CE9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35631" y="655181"/>
                  <a:ext cx="3034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6198387-5A7F-5AD4-4EB8-628E9F74AB54}"/>
                    </a:ext>
                  </a:extLst>
                </p14:cNvPr>
                <p14:cNvContentPartPr/>
                <p14:nvPr/>
              </p14:nvContentPartPr>
              <p14:xfrm>
                <a:off x="8268631" y="651221"/>
                <a:ext cx="168840" cy="203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6198387-5A7F-5AD4-4EB8-628E9F74AB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59991" y="642221"/>
                  <a:ext cx="18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9DAAE17-9E3B-BBA2-3C61-884AA387075F}"/>
                    </a:ext>
                  </a:extLst>
                </p14:cNvPr>
                <p14:cNvContentPartPr/>
                <p14:nvPr/>
              </p14:nvContentPartPr>
              <p14:xfrm>
                <a:off x="8358991" y="658781"/>
                <a:ext cx="78480" cy="186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9DAAE17-9E3B-BBA2-3C61-884AA38707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50351" y="650141"/>
                  <a:ext cx="96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0CC557-216F-8B94-4903-2A53E6EA4A34}"/>
                    </a:ext>
                  </a:extLst>
                </p14:cNvPr>
                <p14:cNvContentPartPr/>
                <p14:nvPr/>
              </p14:nvContentPartPr>
              <p14:xfrm>
                <a:off x="8505871" y="569141"/>
                <a:ext cx="157320" cy="255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0CC557-216F-8B94-4903-2A53E6EA4A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96871" y="560141"/>
                  <a:ext cx="174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AA692B5-C372-5738-AAF4-FD8DEBD152FB}"/>
                    </a:ext>
                  </a:extLst>
                </p14:cNvPr>
                <p14:cNvContentPartPr/>
                <p14:nvPr/>
              </p14:nvContentPartPr>
              <p14:xfrm>
                <a:off x="8770471" y="558341"/>
                <a:ext cx="4320" cy="180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AA692B5-C372-5738-AAF4-FD8DEBD152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61471" y="549341"/>
                  <a:ext cx="21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29D3A3-F628-95DF-DFF6-D5057636F48F}"/>
                    </a:ext>
                  </a:extLst>
                </p14:cNvPr>
                <p14:cNvContentPartPr/>
                <p14:nvPr/>
              </p14:nvContentPartPr>
              <p14:xfrm>
                <a:off x="6665191" y="2163221"/>
                <a:ext cx="1229760" cy="3293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29D3A3-F628-95DF-DFF6-D5057636F4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6191" y="2154221"/>
                  <a:ext cx="1247400" cy="33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531510F-C329-A2BC-4961-4C2133E3E693}"/>
                    </a:ext>
                  </a:extLst>
                </p14:cNvPr>
                <p14:cNvContentPartPr/>
                <p14:nvPr/>
              </p14:nvContentPartPr>
              <p14:xfrm>
                <a:off x="6597511" y="5240501"/>
                <a:ext cx="177480" cy="285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531510F-C329-A2BC-4961-4C2133E3E69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88511" y="5231501"/>
                  <a:ext cx="195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408EDDD-669D-8CC5-1049-FCCD3EEB5285}"/>
                    </a:ext>
                  </a:extLst>
                </p14:cNvPr>
                <p14:cNvContentPartPr/>
                <p14:nvPr/>
              </p14:nvContentPartPr>
              <p14:xfrm>
                <a:off x="7717471" y="2183021"/>
                <a:ext cx="190800" cy="16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408EDDD-669D-8CC5-1049-FCCD3EEB528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08471" y="2174021"/>
                  <a:ext cx="20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742844-FD5C-B48F-599B-8594461217E6}"/>
                    </a:ext>
                  </a:extLst>
                </p14:cNvPr>
                <p14:cNvContentPartPr/>
                <p14:nvPr/>
              </p14:nvContentPartPr>
              <p14:xfrm>
                <a:off x="4897951" y="1824461"/>
                <a:ext cx="116280" cy="325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742844-FD5C-B48F-599B-8594461217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88951" y="1815461"/>
                  <a:ext cx="1339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6B8CCD0-7B22-022A-857C-70836730EB01}"/>
                    </a:ext>
                  </a:extLst>
                </p14:cNvPr>
                <p14:cNvContentPartPr/>
                <p14:nvPr/>
              </p14:nvContentPartPr>
              <p14:xfrm>
                <a:off x="4423831" y="1203461"/>
                <a:ext cx="805680" cy="664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6B8CCD0-7B22-022A-857C-70836730EB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15191" y="1194461"/>
                  <a:ext cx="82332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FE5532C-6B79-00B5-BE0D-DACA83F2FC80}"/>
                    </a:ext>
                  </a:extLst>
                </p14:cNvPr>
                <p14:cNvContentPartPr/>
                <p14:nvPr/>
              </p14:nvContentPartPr>
              <p14:xfrm>
                <a:off x="5191351" y="1708541"/>
                <a:ext cx="148680" cy="263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FE5532C-6B79-00B5-BE0D-DACA83F2FC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2351" y="1699901"/>
                  <a:ext cx="166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ADEC08-EE42-DADD-02AE-D2A6565B29CF}"/>
                    </a:ext>
                  </a:extLst>
                </p14:cNvPr>
                <p14:cNvContentPartPr/>
                <p14:nvPr/>
              </p14:nvContentPartPr>
              <p14:xfrm>
                <a:off x="5426071" y="1331621"/>
                <a:ext cx="678240" cy="567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ADEC08-EE42-DADD-02AE-D2A6565B29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17071" y="1322621"/>
                  <a:ext cx="6958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D4B001D-6ED3-FDAA-BE06-F0DDF7D706B7}"/>
                    </a:ext>
                  </a:extLst>
                </p14:cNvPr>
                <p14:cNvContentPartPr/>
                <p14:nvPr/>
              </p14:nvContentPartPr>
              <p14:xfrm>
                <a:off x="6143911" y="1183301"/>
                <a:ext cx="253080" cy="441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D4B001D-6ED3-FDAA-BE06-F0DDF7D706B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35271" y="1174661"/>
                  <a:ext cx="2707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B200122-E7AE-8749-F07D-44A8B898C387}"/>
                    </a:ext>
                  </a:extLst>
                </p14:cNvPr>
                <p14:cNvContentPartPr/>
                <p14:nvPr/>
              </p14:nvContentPartPr>
              <p14:xfrm>
                <a:off x="6290071" y="1342061"/>
                <a:ext cx="147600" cy="182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B200122-E7AE-8749-F07D-44A8B898C3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81071" y="1333061"/>
                  <a:ext cx="165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C9CB921-A91F-DAAC-A938-8B0A1C85D909}"/>
                    </a:ext>
                  </a:extLst>
                </p14:cNvPr>
                <p14:cNvContentPartPr/>
                <p14:nvPr/>
              </p14:nvContentPartPr>
              <p14:xfrm>
                <a:off x="7794511" y="2028221"/>
                <a:ext cx="376560" cy="105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C9CB921-A91F-DAAC-A938-8B0A1C85D90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5871" y="2019221"/>
                  <a:ext cx="394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EE0FF9B-F41A-C3DB-5B33-DFD71D90112E}"/>
                    </a:ext>
                  </a:extLst>
                </p14:cNvPr>
                <p14:cNvContentPartPr/>
                <p14:nvPr/>
              </p14:nvContentPartPr>
              <p14:xfrm>
                <a:off x="7898191" y="2073581"/>
                <a:ext cx="340920" cy="99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EE0FF9B-F41A-C3DB-5B33-DFD71D90112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89191" y="2064941"/>
                  <a:ext cx="35856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27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87FF19-A1C6-4D9A-B7B4-F9A637BA3FED}"/>
              </a:ext>
            </a:extLst>
          </p:cNvPr>
          <p:cNvCxnSpPr>
            <a:cxnSpLocks/>
          </p:cNvCxnSpPr>
          <p:nvPr/>
        </p:nvCxnSpPr>
        <p:spPr>
          <a:xfrm flipH="1" flipV="1">
            <a:off x="5842585" y="5429250"/>
            <a:ext cx="2009859" cy="563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5CCB88-CCC0-44D0-9438-E410F7431807}"/>
              </a:ext>
            </a:extLst>
          </p:cNvPr>
          <p:cNvSpPr txBox="1"/>
          <p:nvPr/>
        </p:nvSpPr>
        <p:spPr>
          <a:xfrm>
            <a:off x="7726680" y="5747811"/>
            <a:ext cx="20143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This is the name of your service</a:t>
            </a:r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33" y="1369539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Creating First OData Service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first OData Service by following the steps written in the previous Slides.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8B849-7D93-4FF2-80EF-FE179C09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1856309"/>
            <a:ext cx="7641981" cy="19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2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it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>
                <a:highlight>
                  <a:srgbClr val="FFFF00"/>
                </a:highlight>
              </a:rPr>
              <a:t>MPC</a:t>
            </a:r>
            <a:r>
              <a:rPr lang="en-US" dirty="0"/>
              <a:t> = Model Provider Class (metadata) = </a:t>
            </a:r>
            <a:r>
              <a:rPr lang="en-US" dirty="0">
                <a:highlight>
                  <a:srgbClr val="FFFF00"/>
                </a:highlight>
              </a:rPr>
              <a:t>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highlight>
                <a:srgbClr val="FFFF00"/>
              </a:highlight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>
                <a:highlight>
                  <a:srgbClr val="FFFF00"/>
                </a:highlight>
              </a:rPr>
              <a:t>DPC</a:t>
            </a:r>
            <a:r>
              <a:rPr lang="en-US" dirty="0"/>
              <a:t> = Data Provider Class (data operations CRUDQ) = </a:t>
            </a:r>
            <a:r>
              <a:rPr lang="en-US" dirty="0">
                <a:highlight>
                  <a:srgbClr val="FFFF00"/>
                </a:highlight>
              </a:rPr>
              <a:t>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highlight>
                <a:srgbClr val="FFFF00"/>
              </a:highlight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4703291"/>
            <a:ext cx="2220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Whenever a </a:t>
            </a:r>
            <a:r>
              <a:rPr lang="en-US" sz="1400" dirty="0" err="1"/>
              <a:t>entitySet</a:t>
            </a:r>
            <a:r>
              <a:rPr lang="en-US" sz="1400" dirty="0"/>
              <a:t> is created, in 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1F6BB6-320D-489D-8185-C6777DEC67D5}"/>
              </a:ext>
            </a:extLst>
          </p:cNvPr>
          <p:cNvCxnSpPr/>
          <p:nvPr/>
        </p:nvCxnSpPr>
        <p:spPr>
          <a:xfrm>
            <a:off x="9792479" y="5972175"/>
            <a:ext cx="304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Set Method for ProductSet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EntitySet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3825582" cy="1969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1" r="29952" b="10997"/>
          <a:stretch/>
        </p:blipFill>
        <p:spPr>
          <a:xfrm>
            <a:off x="5545915" y="1420609"/>
            <a:ext cx="6049625" cy="33724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122"/>
          <a:stretch/>
        </p:blipFill>
        <p:spPr>
          <a:xfrm>
            <a:off x="424871" y="3719139"/>
            <a:ext cx="4915441" cy="2847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4456057" y="2225458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97374-FCE0-4988-86EB-BBAFE5698772}"/>
              </a:ext>
            </a:extLst>
          </p:cNvPr>
          <p:cNvSpPr txBox="1"/>
          <p:nvPr/>
        </p:nvSpPr>
        <p:spPr>
          <a:xfrm>
            <a:off x="5545915" y="5142985"/>
            <a:ext cx="4743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the code just activate the service.</a:t>
            </a:r>
          </a:p>
          <a:p>
            <a:r>
              <a:rPr lang="en-US" dirty="0">
                <a:solidFill>
                  <a:schemeClr val="accent6"/>
                </a:solidFill>
              </a:rPr>
              <a:t>Code for PRODUCTSET_GET_ENTITYSET:</a:t>
            </a:r>
          </a:p>
          <a:p>
            <a:r>
              <a:rPr lang="en-US" dirty="0">
                <a:hlinkClick r:id="rId6"/>
              </a:rPr>
              <a:t>GetEntitySet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Test the Get Entity Set in Browser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enter the Tcode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n/iwfnd/maint_service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and, there search our service using the filter option.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select the service and press the Call Browser button to open it in the Browser window.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Just add 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/ProductSet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at the end of the service to call the get product get entity set method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48" b="11175"/>
          <a:stretch/>
        </p:blipFill>
        <p:spPr>
          <a:xfrm>
            <a:off x="398163" y="1742882"/>
            <a:ext cx="2757019" cy="219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9" b="14573"/>
          <a:stretch/>
        </p:blipFill>
        <p:spPr>
          <a:xfrm>
            <a:off x="398163" y="4353434"/>
            <a:ext cx="2757019" cy="195994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3903909" y="3960585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E8551E7-BB62-44B1-94F9-37BBF62B0F7E}"/>
              </a:ext>
            </a:extLst>
          </p:cNvPr>
          <p:cNvSpPr/>
          <p:nvPr/>
        </p:nvSpPr>
        <p:spPr>
          <a:xfrm>
            <a:off x="1768510" y="3937068"/>
            <a:ext cx="301450" cy="416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C3C7F-2120-4EC8-AA40-333AB86C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21" y="1745042"/>
            <a:ext cx="5996657" cy="45185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7982D5-3B11-481E-952B-87BECBFF4341}"/>
              </a:ext>
            </a:extLst>
          </p:cNvPr>
          <p:cNvSpPr txBox="1"/>
          <p:nvPr/>
        </p:nvSpPr>
        <p:spPr>
          <a:xfrm>
            <a:off x="6933362" y="6313379"/>
            <a:ext cx="36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the ProductSet in browser</a:t>
            </a:r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class of our service and redefine the method  PRODUCTSET_GET_ENTITY and put the below provided code.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5" r="25109" b="8792"/>
          <a:stretch/>
        </p:blipFill>
        <p:spPr>
          <a:xfrm>
            <a:off x="261763" y="1874686"/>
            <a:ext cx="4938973" cy="3774230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364" y="1874686"/>
            <a:ext cx="5363014" cy="377345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548364" y="3690981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5F4D-EEBC-41D9-9301-7B39CF8ACDCA}"/>
              </a:ext>
            </a:extLst>
          </p:cNvPr>
          <p:cNvSpPr txBox="1"/>
          <p:nvPr/>
        </p:nvSpPr>
        <p:spPr>
          <a:xfrm>
            <a:off x="6734464" y="5755744"/>
            <a:ext cx="480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PRODUCTSET_GET_ENTITY:</a:t>
            </a:r>
          </a:p>
          <a:p>
            <a:r>
              <a:rPr lang="en-US" dirty="0" err="1">
                <a:hlinkClick r:id="rId4"/>
              </a:rPr>
              <a:t>GetEntity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algn="just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You can Download the postman tool from the link give below: </a:t>
            </a:r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  <a:p>
            <a:pPr lvl="1" algn="just" defTabSz="914126"/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05" y="4290188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04FF2-6139-B5B8-C957-42ED5F0A7EE7}"/>
              </a:ext>
            </a:extLst>
          </p:cNvPr>
          <p:cNvSpPr txBox="1"/>
          <p:nvPr/>
        </p:nvSpPr>
        <p:spPr>
          <a:xfrm>
            <a:off x="638228" y="899721"/>
            <a:ext cx="5353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SAP Deployment Options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TCodes</a:t>
            </a:r>
            <a:r>
              <a:rPr lang="en-US" dirty="0"/>
              <a:t> and Services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Data Model for our use case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OData Service.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set Method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the Get Entity set Method in Browser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method (Single Product)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Postman Tool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Setting the Authorization in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Get Entity and Entity set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Create in OData Service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in the SAP Logon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set payload in postman to test POST call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x-csrf-token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Update and Delete in service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>
                <a:solidFill>
                  <a:schemeClr val="accent6"/>
                </a:solidFill>
              </a:rPr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>
                <a:solidFill>
                  <a:schemeClr val="accent6"/>
                </a:solidFill>
              </a:rPr>
              <a:t>Basic Auth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To implement the Create operation in our odata service, go to DPC Extension class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7" r="15538" b="5633"/>
          <a:stretch/>
        </p:blipFill>
        <p:spPr>
          <a:xfrm>
            <a:off x="261762" y="1634435"/>
            <a:ext cx="5289827" cy="3948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5777802" y="3512127"/>
            <a:ext cx="720974" cy="4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470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PRODUCTSET_CREATE_ENTITY: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481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PRODUCTSET_DELETE_ENTITY: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525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PRODUCTSET_UPDATE_ENTITY 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4C63874-DC41-9F0B-2532-D5FFFC956DAA}"/>
                  </a:ext>
                </a:extLst>
              </p14:cNvPr>
              <p14:cNvContentPartPr/>
              <p14:nvPr/>
            </p14:nvContentPartPr>
            <p14:xfrm>
              <a:off x="286351" y="2113541"/>
              <a:ext cx="398160" cy="29041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4C63874-DC41-9F0B-2532-D5FFFC956D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351" y="2104901"/>
                <a:ext cx="415800" cy="29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B139273-1F4F-2CF7-20F0-527E5A0B4F66}"/>
              </a:ext>
            </a:extLst>
          </p:cNvPr>
          <p:cNvGrpSpPr/>
          <p:nvPr/>
        </p:nvGrpSpPr>
        <p:grpSpPr>
          <a:xfrm>
            <a:off x="705031" y="302021"/>
            <a:ext cx="11284560" cy="6041160"/>
            <a:chOff x="705031" y="302021"/>
            <a:chExt cx="11284560" cy="60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1980C8D-C68A-B14E-A7DB-B6912DBE9002}"/>
                    </a:ext>
                  </a:extLst>
                </p14:cNvPr>
                <p14:cNvContentPartPr/>
                <p14:nvPr/>
              </p14:nvContentPartPr>
              <p14:xfrm>
                <a:off x="836791" y="1474541"/>
                <a:ext cx="1657080" cy="699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1980C8D-C68A-B14E-A7DB-B6912DBE90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151" y="1465541"/>
                  <a:ext cx="167472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D89D04-B30D-1794-30B0-B6E293F7C3FE}"/>
                    </a:ext>
                  </a:extLst>
                </p14:cNvPr>
                <p14:cNvContentPartPr/>
                <p14:nvPr/>
              </p14:nvContentPartPr>
              <p14:xfrm>
                <a:off x="1076911" y="1661021"/>
                <a:ext cx="186480" cy="275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D89D04-B30D-1794-30B0-B6E293F7C3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8271" y="1652381"/>
                  <a:ext cx="204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2A82FC5-F32D-5AF8-F84D-2ABF37D41732}"/>
                    </a:ext>
                  </a:extLst>
                </p14:cNvPr>
                <p14:cNvContentPartPr/>
                <p14:nvPr/>
              </p14:nvContentPartPr>
              <p14:xfrm>
                <a:off x="1310551" y="1696661"/>
                <a:ext cx="126000" cy="230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2A82FC5-F32D-5AF8-F84D-2ABF37D417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1551" y="1688021"/>
                  <a:ext cx="143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F6CBD1-5FE4-8F12-3C4A-E41B43EEA31C}"/>
                    </a:ext>
                  </a:extLst>
                </p14:cNvPr>
                <p14:cNvContentPartPr/>
                <p14:nvPr/>
              </p14:nvContentPartPr>
              <p14:xfrm>
                <a:off x="1342591" y="1814381"/>
                <a:ext cx="80280" cy="34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F6CBD1-5FE4-8F12-3C4A-E41B43EEA3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3951" y="1805381"/>
                  <a:ext cx="97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E7DC3E-0BFA-AFC7-1D91-B0D257091E43}"/>
                    </a:ext>
                  </a:extLst>
                </p14:cNvPr>
                <p14:cNvContentPartPr/>
                <p14:nvPr/>
              </p14:nvContentPartPr>
              <p14:xfrm>
                <a:off x="1495591" y="1682261"/>
                <a:ext cx="87480" cy="27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E7DC3E-0BFA-AFC7-1D91-B0D257091E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6591" y="1673261"/>
                  <a:ext cx="105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EC8FA8-306E-BD16-F1CA-B139DC50B4B8}"/>
                    </a:ext>
                  </a:extLst>
                </p14:cNvPr>
                <p14:cNvContentPartPr/>
                <p14:nvPr/>
              </p14:nvContentPartPr>
              <p14:xfrm>
                <a:off x="1605031" y="1700261"/>
                <a:ext cx="124560" cy="285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EC8FA8-306E-BD16-F1CA-B139DC50B4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6391" y="1691621"/>
                  <a:ext cx="1422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A959FE-681A-81B4-8DAD-A177510CE74C}"/>
                    </a:ext>
                  </a:extLst>
                </p14:cNvPr>
                <p14:cNvContentPartPr/>
                <p14:nvPr/>
              </p14:nvContentPartPr>
              <p14:xfrm>
                <a:off x="1798711" y="1761821"/>
                <a:ext cx="101160" cy="196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A959FE-681A-81B4-8DAD-A177510CE7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9711" y="1753181"/>
                  <a:ext cx="118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174903-FDE9-90C4-09CD-21FB6B11A1B2}"/>
                    </a:ext>
                  </a:extLst>
                </p14:cNvPr>
                <p14:cNvContentPartPr/>
                <p14:nvPr/>
              </p14:nvContentPartPr>
              <p14:xfrm>
                <a:off x="1936951" y="1740221"/>
                <a:ext cx="40680" cy="248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174903-FDE9-90C4-09CD-21FB6B11A1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7951" y="1731581"/>
                  <a:ext cx="58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5D6606-14BC-F2BB-4F36-BBA5A1119E44}"/>
                    </a:ext>
                  </a:extLst>
                </p14:cNvPr>
                <p14:cNvContentPartPr/>
                <p14:nvPr/>
              </p14:nvContentPartPr>
              <p14:xfrm>
                <a:off x="4501231" y="742661"/>
                <a:ext cx="196560" cy="72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5D6606-14BC-F2BB-4F36-BBA5A1119E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2591" y="734021"/>
                  <a:ext cx="21420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8DE51A-5218-0DF1-9406-35308A55D2F5}"/>
                    </a:ext>
                  </a:extLst>
                </p14:cNvPr>
                <p14:cNvContentPartPr/>
                <p14:nvPr/>
              </p14:nvContentPartPr>
              <p14:xfrm>
                <a:off x="4414831" y="1125701"/>
                <a:ext cx="307080" cy="14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8DE51A-5218-0DF1-9406-35308A55D2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05831" y="1116701"/>
                  <a:ext cx="32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44BC87-D5AA-6933-F329-503B8FD8F75B}"/>
                    </a:ext>
                  </a:extLst>
                </p14:cNvPr>
                <p14:cNvContentPartPr/>
                <p14:nvPr/>
              </p14:nvContentPartPr>
              <p14:xfrm>
                <a:off x="4734871" y="1022021"/>
                <a:ext cx="14040" cy="30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44BC87-D5AA-6933-F329-503B8FD8F7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26231" y="1013381"/>
                  <a:ext cx="31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99623B-CDED-C0B4-8EC5-8A94B0799261}"/>
                    </a:ext>
                  </a:extLst>
                </p14:cNvPr>
                <p14:cNvContentPartPr/>
                <p14:nvPr/>
              </p14:nvContentPartPr>
              <p14:xfrm>
                <a:off x="4827751" y="1110581"/>
                <a:ext cx="97920" cy="150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99623B-CDED-C0B4-8EC5-8A94B07992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18751" y="1101581"/>
                  <a:ext cx="115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6377AD-53E4-ED96-6499-6D1568A909CA}"/>
                    </a:ext>
                  </a:extLst>
                </p14:cNvPr>
                <p14:cNvContentPartPr/>
                <p14:nvPr/>
              </p14:nvContentPartPr>
              <p14:xfrm>
                <a:off x="4965271" y="1103741"/>
                <a:ext cx="209520" cy="15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6377AD-53E4-ED96-6499-6D1568A909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56271" y="1095101"/>
                  <a:ext cx="227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7B39CD-1243-950F-45D4-0E4FEF238946}"/>
                    </a:ext>
                  </a:extLst>
                </p14:cNvPr>
                <p14:cNvContentPartPr/>
                <p14:nvPr/>
              </p14:nvContentPartPr>
              <p14:xfrm>
                <a:off x="5151751" y="983141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7B39CD-1243-950F-45D4-0E4FEF2389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43111" y="97450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55C533-9993-01CA-B645-3BED4B1621EC}"/>
                    </a:ext>
                  </a:extLst>
                </p14:cNvPr>
                <p14:cNvContentPartPr/>
                <p14:nvPr/>
              </p14:nvContentPartPr>
              <p14:xfrm>
                <a:off x="4078591" y="396341"/>
                <a:ext cx="1551960" cy="1161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55C533-9993-01CA-B645-3BED4B1621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69591" y="387341"/>
                  <a:ext cx="156960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093925-E6B6-577C-0851-67A6873B94CC}"/>
                    </a:ext>
                  </a:extLst>
                </p14:cNvPr>
                <p14:cNvContentPartPr/>
                <p14:nvPr/>
              </p14:nvContentPartPr>
              <p14:xfrm>
                <a:off x="1093111" y="359261"/>
                <a:ext cx="352440" cy="309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093925-E6B6-577C-0851-67A6873B94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4111" y="350621"/>
                  <a:ext cx="370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0B3113-258B-A212-F3BA-3B726D9B0665}"/>
                    </a:ext>
                  </a:extLst>
                </p14:cNvPr>
                <p14:cNvContentPartPr/>
                <p14:nvPr/>
              </p14:nvContentPartPr>
              <p14:xfrm>
                <a:off x="1065031" y="746981"/>
                <a:ext cx="361800" cy="264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0B3113-258B-A212-F3BA-3B726D9B06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6031" y="737981"/>
                  <a:ext cx="379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0962F9-3BFA-6908-5588-11C5ABA7F573}"/>
                    </a:ext>
                  </a:extLst>
                </p14:cNvPr>
                <p14:cNvContentPartPr/>
                <p14:nvPr/>
              </p14:nvContentPartPr>
              <p14:xfrm>
                <a:off x="1488751" y="341981"/>
                <a:ext cx="210960" cy="317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0962F9-3BFA-6908-5588-11C5ABA7F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79751" y="332981"/>
                  <a:ext cx="228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B6EB8B-7A64-9397-C075-AE49D77ADE87}"/>
                    </a:ext>
                  </a:extLst>
                </p14:cNvPr>
                <p14:cNvContentPartPr/>
                <p14:nvPr/>
              </p14:nvContentPartPr>
              <p14:xfrm>
                <a:off x="1572271" y="678581"/>
                <a:ext cx="282960" cy="295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B6EB8B-7A64-9397-C075-AE49D77ADE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63631" y="669581"/>
                  <a:ext cx="300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AE65FC0-AD44-D6E1-F96F-C7B7D4D55FFB}"/>
                    </a:ext>
                  </a:extLst>
                </p14:cNvPr>
                <p14:cNvContentPartPr/>
                <p14:nvPr/>
              </p14:nvContentPartPr>
              <p14:xfrm>
                <a:off x="1856311" y="302021"/>
                <a:ext cx="248400" cy="334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AE65FC0-AD44-D6E1-F96F-C7B7D4D55F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47311" y="293381"/>
                  <a:ext cx="266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E7D0D98-CC46-07FC-89CF-A6F93F273373}"/>
                    </a:ext>
                  </a:extLst>
                </p14:cNvPr>
                <p14:cNvContentPartPr/>
                <p14:nvPr/>
              </p14:nvContentPartPr>
              <p14:xfrm>
                <a:off x="1925431" y="683981"/>
                <a:ext cx="357480" cy="288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E7D0D98-CC46-07FC-89CF-A6F93F2733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16431" y="675341"/>
                  <a:ext cx="375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557716-E5A7-311A-238D-7DE7D3A0A020}"/>
                    </a:ext>
                  </a:extLst>
                </p14:cNvPr>
                <p14:cNvContentPartPr/>
                <p14:nvPr/>
              </p14:nvContentPartPr>
              <p14:xfrm>
                <a:off x="2603311" y="747701"/>
                <a:ext cx="1336680" cy="324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557716-E5A7-311A-238D-7DE7D3A0A0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94311" y="739061"/>
                  <a:ext cx="13543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2D9FA2-5C81-A89A-5823-6A6078475299}"/>
                    </a:ext>
                  </a:extLst>
                </p14:cNvPr>
                <p14:cNvContentPartPr/>
                <p14:nvPr/>
              </p14:nvContentPartPr>
              <p14:xfrm>
                <a:off x="2548951" y="672101"/>
                <a:ext cx="198000" cy="178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2D9FA2-5C81-A89A-5823-6A60784752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39951" y="663461"/>
                  <a:ext cx="215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6C6088-AA82-BE63-0F3E-E6A7DB379EEE}"/>
                    </a:ext>
                  </a:extLst>
                </p14:cNvPr>
                <p14:cNvContentPartPr/>
                <p14:nvPr/>
              </p14:nvContentPartPr>
              <p14:xfrm>
                <a:off x="4572871" y="1666421"/>
                <a:ext cx="1029240" cy="490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6C6088-AA82-BE63-0F3E-E6A7DB379E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64231" y="1657421"/>
                  <a:ext cx="10468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E95596-090C-59C2-0137-ACCD2A0611C0}"/>
                    </a:ext>
                  </a:extLst>
                </p14:cNvPr>
                <p14:cNvContentPartPr/>
                <p14:nvPr/>
              </p14:nvContentPartPr>
              <p14:xfrm>
                <a:off x="4501591" y="1643381"/>
                <a:ext cx="1027080" cy="57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E95596-090C-59C2-0137-ACCD2A0611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92591" y="1634741"/>
                  <a:ext cx="1044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B30432B-D686-D74E-B96B-AD93547CBFB7}"/>
                    </a:ext>
                  </a:extLst>
                </p14:cNvPr>
                <p14:cNvContentPartPr/>
                <p14:nvPr/>
              </p14:nvContentPartPr>
              <p14:xfrm>
                <a:off x="4679431" y="1784861"/>
                <a:ext cx="202680" cy="220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B30432B-D686-D74E-B96B-AD93547CBF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0431" y="1776221"/>
                  <a:ext cx="220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1C59CC-5DB7-096A-7277-517F35E85352}"/>
                    </a:ext>
                  </a:extLst>
                </p14:cNvPr>
                <p14:cNvContentPartPr/>
                <p14:nvPr/>
              </p14:nvContentPartPr>
              <p14:xfrm>
                <a:off x="4889671" y="1795301"/>
                <a:ext cx="135720" cy="228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1C59CC-5DB7-096A-7277-517F35E853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80671" y="1786301"/>
                  <a:ext cx="153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36F329-8C53-73C3-E5AB-3984E411E76A}"/>
                    </a:ext>
                  </a:extLst>
                </p14:cNvPr>
                <p14:cNvContentPartPr/>
                <p14:nvPr/>
              </p14:nvContentPartPr>
              <p14:xfrm>
                <a:off x="4937191" y="1910861"/>
                <a:ext cx="96120" cy="36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36F329-8C53-73C3-E5AB-3984E411E7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28551" y="1901861"/>
                  <a:ext cx="11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DF9496-ACC8-135C-CB8B-281CE5570904}"/>
                    </a:ext>
                  </a:extLst>
                </p14:cNvPr>
                <p14:cNvContentPartPr/>
                <p14:nvPr/>
              </p14:nvContentPartPr>
              <p14:xfrm>
                <a:off x="5073631" y="1747061"/>
                <a:ext cx="132120" cy="286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DF9496-ACC8-135C-CB8B-281CE55709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64991" y="1738061"/>
                  <a:ext cx="149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BBA8C2-B76F-7AA9-9C74-BA5018100A8D}"/>
                    </a:ext>
                  </a:extLst>
                </p14:cNvPr>
                <p14:cNvContentPartPr/>
                <p14:nvPr/>
              </p14:nvContentPartPr>
              <p14:xfrm>
                <a:off x="1631671" y="2173661"/>
                <a:ext cx="90720" cy="1063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BBA8C2-B76F-7AA9-9C74-BA5018100A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23031" y="2164661"/>
                  <a:ext cx="1083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9393BD-4C80-E17C-DE2E-C9E9B3AA90A4}"/>
                    </a:ext>
                  </a:extLst>
                </p14:cNvPr>
                <p14:cNvContentPartPr/>
                <p14:nvPr/>
              </p14:nvContentPartPr>
              <p14:xfrm>
                <a:off x="737071" y="3410261"/>
                <a:ext cx="122760" cy="1202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9393BD-4C80-E17C-DE2E-C9E9B3AA90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8431" y="3401621"/>
                  <a:ext cx="14040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2D7868-8D3B-BC16-08EC-97CE53FA4F48}"/>
                    </a:ext>
                  </a:extLst>
                </p14:cNvPr>
                <p14:cNvContentPartPr/>
                <p14:nvPr/>
              </p14:nvContentPartPr>
              <p14:xfrm>
                <a:off x="755431" y="3306581"/>
                <a:ext cx="2467800" cy="65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2D7868-8D3B-BC16-08EC-97CE53FA4F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6791" y="3297941"/>
                  <a:ext cx="2485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1F195F-F668-4691-B737-A780872C6F0D}"/>
                    </a:ext>
                  </a:extLst>
                </p14:cNvPr>
                <p14:cNvContentPartPr/>
                <p14:nvPr/>
              </p14:nvContentPartPr>
              <p14:xfrm>
                <a:off x="855151" y="4532741"/>
                <a:ext cx="2600640" cy="67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1F195F-F668-4691-B737-A780872C6F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6151" y="4523741"/>
                  <a:ext cx="2618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9F9F46-7F98-5F8B-B3E5-85CEAF2C0EF8}"/>
                    </a:ext>
                  </a:extLst>
                </p14:cNvPr>
                <p14:cNvContentPartPr/>
                <p14:nvPr/>
              </p14:nvContentPartPr>
              <p14:xfrm>
                <a:off x="3155911" y="3365261"/>
                <a:ext cx="158760" cy="1375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9F9F46-7F98-5F8B-B3E5-85CEAF2C0E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6911" y="3356261"/>
                  <a:ext cx="17640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0ADB6C-8228-7BB9-F1CE-2BD84E4166EE}"/>
                    </a:ext>
                  </a:extLst>
                </p14:cNvPr>
                <p14:cNvContentPartPr/>
                <p14:nvPr/>
              </p14:nvContentPartPr>
              <p14:xfrm>
                <a:off x="2182831" y="2969621"/>
                <a:ext cx="127800" cy="350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0ADB6C-8228-7BB9-F1CE-2BD84E4166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74191" y="2960621"/>
                  <a:ext cx="145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1BF427-6D0E-64D4-2BF1-E5EEEEE08DCC}"/>
                    </a:ext>
                  </a:extLst>
                </p14:cNvPr>
                <p14:cNvContentPartPr/>
                <p14:nvPr/>
              </p14:nvContentPartPr>
              <p14:xfrm>
                <a:off x="2173471" y="3142421"/>
                <a:ext cx="77040" cy="3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1BF427-6D0E-64D4-2BF1-E5EEEEE08D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64831" y="3133781"/>
                  <a:ext cx="94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2B5356-480A-7A1E-073B-7A5B868CBDB2}"/>
                    </a:ext>
                  </a:extLst>
                </p14:cNvPr>
                <p14:cNvContentPartPr/>
                <p14:nvPr/>
              </p14:nvContentPartPr>
              <p14:xfrm>
                <a:off x="2285431" y="3027221"/>
                <a:ext cx="304560" cy="296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2B5356-480A-7A1E-073B-7A5B868CBD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76791" y="3018581"/>
                  <a:ext cx="322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F443AB-E525-E322-36B1-4EF36B2749CC}"/>
                    </a:ext>
                  </a:extLst>
                </p14:cNvPr>
                <p14:cNvContentPartPr/>
                <p14:nvPr/>
              </p14:nvContentPartPr>
              <p14:xfrm>
                <a:off x="1961431" y="3522941"/>
                <a:ext cx="192960" cy="299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F443AB-E525-E322-36B1-4EF36B2749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52791" y="3514301"/>
                  <a:ext cx="210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D564D7-1F7A-FEEF-0C5C-6247DA1DFB0A}"/>
                    </a:ext>
                  </a:extLst>
                </p14:cNvPr>
                <p14:cNvContentPartPr/>
                <p14:nvPr/>
              </p14:nvContentPartPr>
              <p14:xfrm>
                <a:off x="1989871" y="3678821"/>
                <a:ext cx="82800" cy="18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D564D7-1F7A-FEEF-0C5C-6247DA1DFB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80871" y="3670181"/>
                  <a:ext cx="100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599F89-1C81-F485-07D1-C000BF1DA19C}"/>
                    </a:ext>
                  </a:extLst>
                </p14:cNvPr>
                <p14:cNvContentPartPr/>
                <p14:nvPr/>
              </p14:nvContentPartPr>
              <p14:xfrm>
                <a:off x="2192551" y="3566141"/>
                <a:ext cx="138600" cy="230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599F89-1C81-F485-07D1-C000BF1DA1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83551" y="3557141"/>
                  <a:ext cx="156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0E61998-84EE-B1B2-3363-F5EF61F3F8DA}"/>
                    </a:ext>
                  </a:extLst>
                </p14:cNvPr>
                <p14:cNvContentPartPr/>
                <p14:nvPr/>
              </p14:nvContentPartPr>
              <p14:xfrm>
                <a:off x="2432311" y="3551021"/>
                <a:ext cx="154800" cy="266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0E61998-84EE-B1B2-3363-F5EF61F3F8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23311" y="3542381"/>
                  <a:ext cx="172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F45995-5D73-4D26-CD1A-753A12E61282}"/>
                    </a:ext>
                  </a:extLst>
                </p14:cNvPr>
                <p14:cNvContentPartPr/>
                <p14:nvPr/>
              </p14:nvContentPartPr>
              <p14:xfrm>
                <a:off x="2503591" y="3655421"/>
                <a:ext cx="143640" cy="41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F45995-5D73-4D26-CD1A-753A12E612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94591" y="3646781"/>
                  <a:ext cx="161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E6E716-D083-0618-536F-254AED90B499}"/>
                    </a:ext>
                  </a:extLst>
                </p14:cNvPr>
                <p14:cNvContentPartPr/>
                <p14:nvPr/>
              </p14:nvContentPartPr>
              <p14:xfrm>
                <a:off x="2706631" y="3536621"/>
                <a:ext cx="199080" cy="282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E6E716-D083-0618-536F-254AED90B4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97991" y="3527981"/>
                  <a:ext cx="216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D71FCD-3729-90DA-0563-DF1F8963F7BF}"/>
                    </a:ext>
                  </a:extLst>
                </p14:cNvPr>
                <p14:cNvContentPartPr/>
                <p14:nvPr/>
              </p14:nvContentPartPr>
              <p14:xfrm>
                <a:off x="1629511" y="5338781"/>
                <a:ext cx="899640" cy="159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D71FCD-3729-90DA-0563-DF1F8963F7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0871" y="5329781"/>
                  <a:ext cx="917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A3E71F-99D1-2889-6A64-46ACAD10764A}"/>
                    </a:ext>
                  </a:extLst>
                </p14:cNvPr>
                <p14:cNvContentPartPr/>
                <p14:nvPr/>
              </p14:nvContentPartPr>
              <p14:xfrm>
                <a:off x="1593511" y="5486381"/>
                <a:ext cx="1032480" cy="571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A3E71F-99D1-2889-6A64-46ACAD1076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84871" y="5477381"/>
                  <a:ext cx="10501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880BF5-7E00-B66B-A13F-5B210D6A1E73}"/>
                    </a:ext>
                  </a:extLst>
                </p14:cNvPr>
                <p14:cNvContentPartPr/>
                <p14:nvPr/>
              </p14:nvContentPartPr>
              <p14:xfrm>
                <a:off x="2438071" y="5422661"/>
                <a:ext cx="47520" cy="613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880BF5-7E00-B66B-A13F-5B210D6A1E7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29071" y="5413661"/>
                  <a:ext cx="6516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4D0FC9-6D58-4EFB-0B58-7E2649347263}"/>
                    </a:ext>
                  </a:extLst>
                </p14:cNvPr>
                <p14:cNvContentPartPr/>
                <p14:nvPr/>
              </p14:nvContentPartPr>
              <p14:xfrm>
                <a:off x="2064751" y="4620221"/>
                <a:ext cx="59760" cy="592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4D0FC9-6D58-4EFB-0B58-7E264934726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55751" y="4611581"/>
                  <a:ext cx="774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287D84-CEE9-59D9-E125-3FB97C283E20}"/>
                    </a:ext>
                  </a:extLst>
                </p14:cNvPr>
                <p14:cNvContentPartPr/>
                <p14:nvPr/>
              </p14:nvContentPartPr>
              <p14:xfrm>
                <a:off x="2517271" y="3862061"/>
                <a:ext cx="658080" cy="509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287D84-CEE9-59D9-E125-3FB97C283E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08271" y="3853061"/>
                  <a:ext cx="6757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7C1B2B-500A-CB4E-DE71-93D4EE28874F}"/>
                    </a:ext>
                  </a:extLst>
                </p14:cNvPr>
                <p14:cNvContentPartPr/>
                <p14:nvPr/>
              </p14:nvContentPartPr>
              <p14:xfrm>
                <a:off x="3008671" y="3801581"/>
                <a:ext cx="281520" cy="161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7C1B2B-500A-CB4E-DE71-93D4EE2887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99671" y="3792941"/>
                  <a:ext cx="299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343621A-A97B-1FB3-98AF-09E979483A1D}"/>
                    </a:ext>
                  </a:extLst>
                </p14:cNvPr>
                <p14:cNvContentPartPr/>
                <p14:nvPr/>
              </p14:nvContentPartPr>
              <p14:xfrm>
                <a:off x="3538231" y="3856301"/>
                <a:ext cx="207720" cy="228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343621A-A97B-1FB3-98AF-09E979483A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29231" y="3847301"/>
                  <a:ext cx="225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9FA424-16BE-84D0-CCF6-FE3920A76AF6}"/>
                    </a:ext>
                  </a:extLst>
                </p14:cNvPr>
                <p14:cNvContentPartPr/>
                <p14:nvPr/>
              </p14:nvContentPartPr>
              <p14:xfrm>
                <a:off x="3635791" y="3976181"/>
                <a:ext cx="134640" cy="34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9FA424-16BE-84D0-CCF6-FE3920A76A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791" y="3967181"/>
                  <a:ext cx="152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A79730E-581D-9AC3-30C8-8D991FC4B985}"/>
                    </a:ext>
                  </a:extLst>
                </p14:cNvPr>
                <p14:cNvContentPartPr/>
                <p14:nvPr/>
              </p14:nvContentPartPr>
              <p14:xfrm>
                <a:off x="3868351" y="4011461"/>
                <a:ext cx="27720" cy="26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A79730E-581D-9AC3-30C8-8D991FC4B9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9351" y="4002461"/>
                  <a:ext cx="45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2E5428-BE1A-3A28-2D31-4EDBD0558498}"/>
                    </a:ext>
                  </a:extLst>
                </p14:cNvPr>
                <p14:cNvContentPartPr/>
                <p14:nvPr/>
              </p14:nvContentPartPr>
              <p14:xfrm>
                <a:off x="4060591" y="3784301"/>
                <a:ext cx="101160" cy="271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2E5428-BE1A-3A28-2D31-4EDBD05584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51951" y="3775661"/>
                  <a:ext cx="118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A036A0B-CAA2-FA65-4620-8E160CA4410B}"/>
                    </a:ext>
                  </a:extLst>
                </p14:cNvPr>
                <p14:cNvContentPartPr/>
                <p14:nvPr/>
              </p14:nvContentPartPr>
              <p14:xfrm>
                <a:off x="3979951" y="3764141"/>
                <a:ext cx="250560" cy="165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A036A0B-CAA2-FA65-4620-8E160CA441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71311" y="3755501"/>
                  <a:ext cx="268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7787F0A-5802-F9C6-D953-F6B56BC9E8AA}"/>
                    </a:ext>
                  </a:extLst>
                </p14:cNvPr>
                <p14:cNvContentPartPr/>
                <p14:nvPr/>
              </p14:nvContentPartPr>
              <p14:xfrm>
                <a:off x="3647671" y="4148261"/>
                <a:ext cx="645120" cy="49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7787F0A-5802-F9C6-D953-F6B56BC9E8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39031" y="4139261"/>
                  <a:ext cx="662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09DE4CB-7E17-6DAC-FC34-26ABDAE2E2E4}"/>
                    </a:ext>
                  </a:extLst>
                </p14:cNvPr>
                <p14:cNvContentPartPr/>
                <p14:nvPr/>
              </p14:nvContentPartPr>
              <p14:xfrm>
                <a:off x="3713911" y="4221341"/>
                <a:ext cx="674640" cy="47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09DE4CB-7E17-6DAC-FC34-26ABDAE2E2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05271" y="4212341"/>
                  <a:ext cx="692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BBED58-6931-3544-5510-33E15F7F85CD}"/>
                    </a:ext>
                  </a:extLst>
                </p14:cNvPr>
                <p14:cNvContentPartPr/>
                <p14:nvPr/>
              </p14:nvContentPartPr>
              <p14:xfrm>
                <a:off x="3946831" y="4564421"/>
                <a:ext cx="350280" cy="254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BBED58-6931-3544-5510-33E15F7F85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38191" y="4555421"/>
                  <a:ext cx="367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E6F740-80DE-39BD-7603-5756ACE4CC74}"/>
                    </a:ext>
                  </a:extLst>
                </p14:cNvPr>
                <p14:cNvContentPartPr/>
                <p14:nvPr/>
              </p14:nvContentPartPr>
              <p14:xfrm>
                <a:off x="4045111" y="4476581"/>
                <a:ext cx="133920" cy="412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E6F740-80DE-39BD-7603-5756ACE4CC7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36111" y="4467941"/>
                  <a:ext cx="1515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FD2BD1A-617B-9E43-4B9A-DF66883EF700}"/>
                    </a:ext>
                  </a:extLst>
                </p14:cNvPr>
                <p14:cNvContentPartPr/>
                <p14:nvPr/>
              </p14:nvContentPartPr>
              <p14:xfrm>
                <a:off x="4590511" y="4413581"/>
                <a:ext cx="383400" cy="446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FD2BD1A-617B-9E43-4B9A-DF66883EF70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81511" y="4404581"/>
                  <a:ext cx="4010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6E508E-0287-65EE-99EE-FCDE3CFBDD75}"/>
                    </a:ext>
                  </a:extLst>
                </p14:cNvPr>
                <p14:cNvContentPartPr/>
                <p14:nvPr/>
              </p14:nvContentPartPr>
              <p14:xfrm>
                <a:off x="4709671" y="4581701"/>
                <a:ext cx="19944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6E508E-0287-65EE-99EE-FCDE3CFBDD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00671" y="4573061"/>
                  <a:ext cx="217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BC90AB-332C-BAFC-FF17-58EFBE3316BB}"/>
                    </a:ext>
                  </a:extLst>
                </p14:cNvPr>
                <p14:cNvContentPartPr/>
                <p14:nvPr/>
              </p14:nvContentPartPr>
              <p14:xfrm>
                <a:off x="4168951" y="5157701"/>
                <a:ext cx="190800" cy="14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BC90AB-332C-BAFC-FF17-58EFBE3316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9951" y="5148701"/>
                  <a:ext cx="208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0F8ABC-E05C-2F26-70C2-C3BED8A530BC}"/>
                    </a:ext>
                  </a:extLst>
                </p14:cNvPr>
                <p14:cNvContentPartPr/>
                <p14:nvPr/>
              </p14:nvContentPartPr>
              <p14:xfrm>
                <a:off x="4404751" y="5141501"/>
                <a:ext cx="119520" cy="10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B0F8ABC-E05C-2F26-70C2-C3BED8A530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96111" y="5132861"/>
                  <a:ext cx="137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D7CB2F-9D38-1993-A6DA-0ACD97035520}"/>
                    </a:ext>
                  </a:extLst>
                </p14:cNvPr>
                <p14:cNvContentPartPr/>
                <p14:nvPr/>
              </p14:nvContentPartPr>
              <p14:xfrm>
                <a:off x="4650631" y="5112701"/>
                <a:ext cx="77400" cy="20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D7CB2F-9D38-1993-A6DA-0ACD970355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41991" y="5104061"/>
                  <a:ext cx="95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B0A2427-52DC-6911-19AF-B8EBE297865D}"/>
                    </a:ext>
                  </a:extLst>
                </p14:cNvPr>
                <p14:cNvContentPartPr/>
                <p14:nvPr/>
              </p14:nvContentPartPr>
              <p14:xfrm>
                <a:off x="3689791" y="4226741"/>
                <a:ext cx="1915200" cy="1348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B0A2427-52DC-6911-19AF-B8EBE297865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81151" y="4218101"/>
                  <a:ext cx="1932840" cy="13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A9533F7-69E4-FFBC-F9BC-891B291C22CB}"/>
                    </a:ext>
                  </a:extLst>
                </p14:cNvPr>
                <p14:cNvContentPartPr/>
                <p14:nvPr/>
              </p14:nvContentPartPr>
              <p14:xfrm>
                <a:off x="730231" y="2433941"/>
                <a:ext cx="2282400" cy="555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A9533F7-69E4-FFBC-F9BC-891B291C22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1231" y="2425301"/>
                  <a:ext cx="23000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1E15DDD-17FA-6417-13CC-9AD1AC6F7E3F}"/>
                    </a:ext>
                  </a:extLst>
                </p14:cNvPr>
                <p14:cNvContentPartPr/>
                <p14:nvPr/>
              </p14:nvContentPartPr>
              <p14:xfrm>
                <a:off x="865231" y="2329541"/>
                <a:ext cx="2502000" cy="567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1E15DDD-17FA-6417-13CC-9AD1AC6F7E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6591" y="2320541"/>
                  <a:ext cx="25196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E22DF53-2F16-3FD6-5912-86D1492D692C}"/>
                    </a:ext>
                  </a:extLst>
                </p14:cNvPr>
                <p14:cNvContentPartPr/>
                <p14:nvPr/>
              </p14:nvContentPartPr>
              <p14:xfrm>
                <a:off x="1190311" y="3962501"/>
                <a:ext cx="257760" cy="297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E22DF53-2F16-3FD6-5912-86D1492D69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1311" y="3953861"/>
                  <a:ext cx="2754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8E7D67-9195-D40C-13C2-3B54CA0D3009}"/>
                    </a:ext>
                  </a:extLst>
                </p14:cNvPr>
                <p14:cNvContentPartPr/>
                <p14:nvPr/>
              </p14:nvContentPartPr>
              <p14:xfrm>
                <a:off x="1149991" y="4107221"/>
                <a:ext cx="317880" cy="62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8E7D67-9195-D40C-13C2-3B54CA0D30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1351" y="4098221"/>
                  <a:ext cx="335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1FE5AE4-17E8-0A5A-0B86-4F32F39EDFE4}"/>
                    </a:ext>
                  </a:extLst>
                </p14:cNvPr>
                <p14:cNvContentPartPr/>
                <p14:nvPr/>
              </p14:nvContentPartPr>
              <p14:xfrm>
                <a:off x="1551391" y="3974021"/>
                <a:ext cx="265680" cy="226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1FE5AE4-17E8-0A5A-0B86-4F32F39EDFE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42751" y="3965021"/>
                  <a:ext cx="283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7134D68-AA0B-407B-2046-50C3827BACB3}"/>
                    </a:ext>
                  </a:extLst>
                </p14:cNvPr>
                <p14:cNvContentPartPr/>
                <p14:nvPr/>
              </p14:nvContentPartPr>
              <p14:xfrm>
                <a:off x="1833631" y="3993821"/>
                <a:ext cx="334080" cy="223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7134D68-AA0B-407B-2046-50C3827BAC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24631" y="3984821"/>
                  <a:ext cx="351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0E0A6A3-7060-2B2A-8CEA-ABC71C3645FA}"/>
                    </a:ext>
                  </a:extLst>
                </p14:cNvPr>
                <p14:cNvContentPartPr/>
                <p14:nvPr/>
              </p14:nvContentPartPr>
              <p14:xfrm>
                <a:off x="3165991" y="2677661"/>
                <a:ext cx="627480" cy="58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0E0A6A3-7060-2B2A-8CEA-ABC71C3645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56991" y="2669021"/>
                  <a:ext cx="645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5DAE71-BACF-53DB-75E6-4FDF4A0BD8BF}"/>
                    </a:ext>
                  </a:extLst>
                </p14:cNvPr>
                <p14:cNvContentPartPr/>
                <p14:nvPr/>
              </p14:nvContentPartPr>
              <p14:xfrm>
                <a:off x="3716431" y="2576141"/>
                <a:ext cx="146880" cy="333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5DAE71-BACF-53DB-75E6-4FDF4A0BD8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07791" y="2567141"/>
                  <a:ext cx="164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163DB76-5EE8-9BB7-228E-0178F2479C27}"/>
                    </a:ext>
                  </a:extLst>
                </p14:cNvPr>
                <p14:cNvContentPartPr/>
                <p14:nvPr/>
              </p14:nvContentPartPr>
              <p14:xfrm>
                <a:off x="3995071" y="2548421"/>
                <a:ext cx="531000" cy="520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163DB76-5EE8-9BB7-228E-0178F2479C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86071" y="2539781"/>
                  <a:ext cx="5486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D2E6986-F485-FB5E-8528-35A02E25D5CB}"/>
                    </a:ext>
                  </a:extLst>
                </p14:cNvPr>
                <p14:cNvContentPartPr/>
                <p14:nvPr/>
              </p14:nvContentPartPr>
              <p14:xfrm>
                <a:off x="4592311" y="2621501"/>
                <a:ext cx="276840" cy="427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D2E6986-F485-FB5E-8528-35A02E25D5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83311" y="2612861"/>
                  <a:ext cx="2944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0A3CF56-A295-C87D-B900-78FBC04956FF}"/>
                    </a:ext>
                  </a:extLst>
                </p14:cNvPr>
                <p14:cNvContentPartPr/>
                <p14:nvPr/>
              </p14:nvContentPartPr>
              <p14:xfrm>
                <a:off x="4830271" y="2770901"/>
                <a:ext cx="306360" cy="217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0A3CF56-A295-C87D-B900-78FBC04956F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21271" y="2761901"/>
                  <a:ext cx="32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F289640-AA87-3119-5A57-FF3F8CD21C77}"/>
                    </a:ext>
                  </a:extLst>
                </p14:cNvPr>
                <p14:cNvContentPartPr/>
                <p14:nvPr/>
              </p14:nvContentPartPr>
              <p14:xfrm>
                <a:off x="5192791" y="2720141"/>
                <a:ext cx="1042920" cy="737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F289640-AA87-3119-5A57-FF3F8CD21C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83791" y="2711501"/>
                  <a:ext cx="106056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B823856-2047-3CDC-498A-37E3604BCA24}"/>
                    </a:ext>
                  </a:extLst>
                </p14:cNvPr>
                <p14:cNvContentPartPr/>
                <p14:nvPr/>
              </p14:nvContentPartPr>
              <p14:xfrm>
                <a:off x="1248991" y="2939741"/>
                <a:ext cx="19440" cy="124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B823856-2047-3CDC-498A-37E3604BCA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40351" y="2931101"/>
                  <a:ext cx="37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D7CD843-0BA1-7935-55FF-921338C34A68}"/>
                    </a:ext>
                  </a:extLst>
                </p14:cNvPr>
                <p14:cNvContentPartPr/>
                <p14:nvPr/>
              </p14:nvContentPartPr>
              <p14:xfrm>
                <a:off x="1215871" y="3071501"/>
                <a:ext cx="101880" cy="135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D7CD843-0BA1-7935-55FF-921338C34A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07231" y="3062501"/>
                  <a:ext cx="119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7CDAD86-8A67-279D-60AD-8CFFD6577092}"/>
                    </a:ext>
                  </a:extLst>
                </p14:cNvPr>
                <p14:cNvContentPartPr/>
                <p14:nvPr/>
              </p14:nvContentPartPr>
              <p14:xfrm>
                <a:off x="1233151" y="3081221"/>
                <a:ext cx="81720" cy="77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7CDAD86-8A67-279D-60AD-8CFFD657709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24151" y="3072221"/>
                  <a:ext cx="99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522E6FF-9950-0DE7-A9CD-AF0006BEC9CF}"/>
                    </a:ext>
                  </a:extLst>
                </p14:cNvPr>
                <p14:cNvContentPartPr/>
                <p14:nvPr/>
              </p14:nvContentPartPr>
              <p14:xfrm>
                <a:off x="1268071" y="3156101"/>
                <a:ext cx="36720" cy="205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522E6FF-9950-0DE7-A9CD-AF0006BEC9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59071" y="3147461"/>
                  <a:ext cx="54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FF98907-B9D2-336B-A919-DBEAD634A191}"/>
                    </a:ext>
                  </a:extLst>
                </p14:cNvPr>
                <p14:cNvContentPartPr/>
                <p14:nvPr/>
              </p14:nvContentPartPr>
              <p14:xfrm>
                <a:off x="737071" y="3146021"/>
                <a:ext cx="24840" cy="149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FF98907-B9D2-336B-A919-DBEAD634A1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8431" y="3137021"/>
                  <a:ext cx="42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8B9527A-0AA9-20C6-2680-78ABCCF94594}"/>
                    </a:ext>
                  </a:extLst>
                </p14:cNvPr>
                <p14:cNvContentPartPr/>
                <p14:nvPr/>
              </p14:nvContentPartPr>
              <p14:xfrm>
                <a:off x="705031" y="3085901"/>
                <a:ext cx="170640" cy="204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8B9527A-0AA9-20C6-2680-78ABCCF945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6391" y="3077261"/>
                  <a:ext cx="188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EB7DAE-E17D-FE78-06F4-2228F255F390}"/>
                    </a:ext>
                  </a:extLst>
                </p14:cNvPr>
                <p14:cNvContentPartPr/>
                <p14:nvPr/>
              </p14:nvContentPartPr>
              <p14:xfrm>
                <a:off x="904111" y="3010661"/>
                <a:ext cx="59760" cy="304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EB7DAE-E17D-FE78-06F4-2228F255F3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5471" y="3001661"/>
                  <a:ext cx="77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6F9CBAB-F725-B945-F12E-64046DC03351}"/>
                    </a:ext>
                  </a:extLst>
                </p14:cNvPr>
                <p14:cNvContentPartPr/>
                <p14:nvPr/>
              </p14:nvContentPartPr>
              <p14:xfrm>
                <a:off x="806191" y="3175541"/>
                <a:ext cx="135000" cy="59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6F9CBAB-F725-B945-F12E-64046DC033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7551" y="3166541"/>
                  <a:ext cx="152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A207A8C-2AF1-EF1D-2D0D-F0D1ABF7B4FC}"/>
                    </a:ext>
                  </a:extLst>
                </p14:cNvPr>
                <p14:cNvContentPartPr/>
                <p14:nvPr/>
              </p14:nvContentPartPr>
              <p14:xfrm>
                <a:off x="966751" y="3086621"/>
                <a:ext cx="95400" cy="149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A207A8C-2AF1-EF1D-2D0D-F0D1ABF7B4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8111" y="3077621"/>
                  <a:ext cx="11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EC99EBF-FCB8-3898-42ED-75FE70AF057D}"/>
                    </a:ext>
                  </a:extLst>
                </p14:cNvPr>
                <p14:cNvContentPartPr/>
                <p14:nvPr/>
              </p14:nvContentPartPr>
              <p14:xfrm>
                <a:off x="3761071" y="3718781"/>
                <a:ext cx="789840" cy="544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EC99EBF-FCB8-3898-42ED-75FE70AF057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52071" y="3710141"/>
                  <a:ext cx="80748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0449A7-1ACD-C249-AFEF-9DB9EFA8C75C}"/>
                    </a:ext>
                  </a:extLst>
                </p14:cNvPr>
                <p14:cNvContentPartPr/>
                <p14:nvPr/>
              </p14:nvContentPartPr>
              <p14:xfrm>
                <a:off x="3722911" y="3636701"/>
                <a:ext cx="541800" cy="673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0449A7-1ACD-C249-AFEF-9DB9EFA8C75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13911" y="3628061"/>
                  <a:ext cx="55944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15AE66B-D931-330F-4953-200C883A8E2C}"/>
                    </a:ext>
                  </a:extLst>
                </p14:cNvPr>
                <p14:cNvContentPartPr/>
                <p14:nvPr/>
              </p14:nvContentPartPr>
              <p14:xfrm>
                <a:off x="3844231" y="4484861"/>
                <a:ext cx="630720" cy="482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15AE66B-D931-330F-4953-200C883A8E2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35231" y="4476221"/>
                  <a:ext cx="6483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A77D940-B663-EF80-DCAC-7BC7687AEE11}"/>
                    </a:ext>
                  </a:extLst>
                </p14:cNvPr>
                <p14:cNvContentPartPr/>
                <p14:nvPr/>
              </p14:nvContentPartPr>
              <p14:xfrm>
                <a:off x="3867991" y="4365341"/>
                <a:ext cx="448560" cy="786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A77D940-B663-EF80-DCAC-7BC7687AEE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59351" y="4356701"/>
                  <a:ext cx="46620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E0E226D-FFA6-04D6-0C5C-FE28F19EBD0F}"/>
                    </a:ext>
                  </a:extLst>
                </p14:cNvPr>
                <p14:cNvContentPartPr/>
                <p14:nvPr/>
              </p14:nvContentPartPr>
              <p14:xfrm>
                <a:off x="4639471" y="4390181"/>
                <a:ext cx="551880" cy="603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E0E226D-FFA6-04D6-0C5C-FE28F19EBD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30471" y="4381541"/>
                  <a:ext cx="56952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39B1C2-BFA0-8D8F-0E0D-F5986203849B}"/>
                    </a:ext>
                  </a:extLst>
                </p14:cNvPr>
                <p14:cNvContentPartPr/>
                <p14:nvPr/>
              </p14:nvContentPartPr>
              <p14:xfrm>
                <a:off x="4667911" y="4348421"/>
                <a:ext cx="371880" cy="646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39B1C2-BFA0-8D8F-0E0D-F598620384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59271" y="4339781"/>
                  <a:ext cx="389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595271A-B7CC-1C40-E0F7-B31ABE10CD18}"/>
                    </a:ext>
                  </a:extLst>
                </p14:cNvPr>
                <p14:cNvContentPartPr/>
                <p14:nvPr/>
              </p14:nvContentPartPr>
              <p14:xfrm>
                <a:off x="4287031" y="4899941"/>
                <a:ext cx="453600" cy="457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595271A-B7CC-1C40-E0F7-B31ABE10CD1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78031" y="4891301"/>
                  <a:ext cx="4712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BB6BD04-E748-8885-471B-DBD5276E438F}"/>
                    </a:ext>
                  </a:extLst>
                </p14:cNvPr>
                <p14:cNvContentPartPr/>
                <p14:nvPr/>
              </p14:nvContentPartPr>
              <p14:xfrm>
                <a:off x="4284871" y="4886621"/>
                <a:ext cx="322920" cy="579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BB6BD04-E748-8885-471B-DBD5276E43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75871" y="4877621"/>
                  <a:ext cx="3405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D349047-92C2-EE58-E0A8-8A79F1D606A3}"/>
                    </a:ext>
                  </a:extLst>
                </p14:cNvPr>
                <p14:cNvContentPartPr/>
                <p14:nvPr/>
              </p14:nvContentPartPr>
              <p14:xfrm>
                <a:off x="3176071" y="1349261"/>
                <a:ext cx="985320" cy="1285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D349047-92C2-EE58-E0A8-8A79F1D606A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67431" y="1340261"/>
                  <a:ext cx="1002960" cy="13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B098013-15B1-D22E-F23A-A04BE29033B6}"/>
                    </a:ext>
                  </a:extLst>
                </p14:cNvPr>
                <p14:cNvContentPartPr/>
                <p14:nvPr/>
              </p14:nvContentPartPr>
              <p14:xfrm>
                <a:off x="3097231" y="2478581"/>
                <a:ext cx="213840" cy="144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B098013-15B1-D22E-F23A-A04BE29033B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88591" y="2469941"/>
                  <a:ext cx="231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B3AEA9-30D2-DEA2-547B-6944247A9215}"/>
                    </a:ext>
                  </a:extLst>
                </p14:cNvPr>
                <p14:cNvContentPartPr/>
                <p14:nvPr/>
              </p14:nvContentPartPr>
              <p14:xfrm>
                <a:off x="2046031" y="2345021"/>
                <a:ext cx="136800" cy="672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B3AEA9-30D2-DEA2-547B-6944247A921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37391" y="2336381"/>
                  <a:ext cx="15444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95C5380-97EC-B7FC-6CB3-2B2B7AA12634}"/>
                    </a:ext>
                  </a:extLst>
                </p14:cNvPr>
                <p14:cNvContentPartPr/>
                <p14:nvPr/>
              </p14:nvContentPartPr>
              <p14:xfrm>
                <a:off x="1858111" y="2681981"/>
                <a:ext cx="374760" cy="137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95C5380-97EC-B7FC-6CB3-2B2B7AA126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49111" y="2672981"/>
                  <a:ext cx="392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AB0846D-6EF7-4AC8-D15D-0DF97689C47F}"/>
                    </a:ext>
                  </a:extLst>
                </p14:cNvPr>
                <p14:cNvContentPartPr/>
                <p14:nvPr/>
              </p14:nvContentPartPr>
              <p14:xfrm>
                <a:off x="2204071" y="2540141"/>
                <a:ext cx="18360" cy="16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AB0846D-6EF7-4AC8-D15D-0DF97689C4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95071" y="2531501"/>
                  <a:ext cx="36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5244C02-8CDE-B375-CEF5-FC240DC17F98}"/>
                    </a:ext>
                  </a:extLst>
                </p14:cNvPr>
                <p14:cNvContentPartPr/>
                <p14:nvPr/>
              </p14:nvContentPartPr>
              <p14:xfrm>
                <a:off x="2313511" y="2654621"/>
                <a:ext cx="113760" cy="159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5244C02-8CDE-B375-CEF5-FC240DC17F9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04871" y="2645621"/>
                  <a:ext cx="13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86C043B-A953-AAC1-0558-0725D0A485A8}"/>
                    </a:ext>
                  </a:extLst>
                </p14:cNvPr>
                <p14:cNvContentPartPr/>
                <p14:nvPr/>
              </p14:nvContentPartPr>
              <p14:xfrm>
                <a:off x="2438071" y="2455901"/>
                <a:ext cx="228960" cy="331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86C043B-A953-AAC1-0558-0725D0A485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29431" y="2446901"/>
                  <a:ext cx="246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0A02A8-0EA6-918A-46EC-49592D72F2E9}"/>
                    </a:ext>
                  </a:extLst>
                </p14:cNvPr>
                <p14:cNvContentPartPr/>
                <p14:nvPr/>
              </p14:nvContentPartPr>
              <p14:xfrm>
                <a:off x="5350111" y="3239261"/>
                <a:ext cx="655200" cy="724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0A02A8-0EA6-918A-46EC-49592D72F2E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41471" y="3230261"/>
                  <a:ext cx="67284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3637AB1-2D11-0128-A392-7DD7E3B0141F}"/>
                    </a:ext>
                  </a:extLst>
                </p14:cNvPr>
                <p14:cNvContentPartPr/>
                <p14:nvPr/>
              </p14:nvContentPartPr>
              <p14:xfrm>
                <a:off x="5859511" y="3742181"/>
                <a:ext cx="178200" cy="368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3637AB1-2D11-0128-A392-7DD7E3B014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50511" y="3733541"/>
                  <a:ext cx="1958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0C65C7A-B9EB-7014-C7F5-AE1897EC4E11}"/>
                    </a:ext>
                  </a:extLst>
                </p14:cNvPr>
                <p14:cNvContentPartPr/>
                <p14:nvPr/>
              </p14:nvContentPartPr>
              <p14:xfrm>
                <a:off x="6192151" y="3725261"/>
                <a:ext cx="347760" cy="464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0C65C7A-B9EB-7014-C7F5-AE1897EC4E1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83151" y="3716621"/>
                  <a:ext cx="3654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3236EA9-BC3A-4173-5F68-E8213E190CDD}"/>
                    </a:ext>
                  </a:extLst>
                </p14:cNvPr>
                <p14:cNvContentPartPr/>
                <p14:nvPr/>
              </p14:nvContentPartPr>
              <p14:xfrm>
                <a:off x="6592831" y="3789341"/>
                <a:ext cx="340920" cy="379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3236EA9-BC3A-4173-5F68-E8213E190CD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84191" y="3780701"/>
                  <a:ext cx="358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BA9F948-728F-3192-621E-768C4B22F397}"/>
                    </a:ext>
                  </a:extLst>
                </p14:cNvPr>
                <p14:cNvContentPartPr/>
                <p14:nvPr/>
              </p14:nvContentPartPr>
              <p14:xfrm>
                <a:off x="7039231" y="4116581"/>
                <a:ext cx="214560" cy="35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BA9F948-728F-3192-621E-768C4B22F3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30231" y="4107941"/>
                  <a:ext cx="232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49F1D0D-D249-10DC-21F9-433BC1515020}"/>
                    </a:ext>
                  </a:extLst>
                </p14:cNvPr>
                <p14:cNvContentPartPr/>
                <p14:nvPr/>
              </p14:nvContentPartPr>
              <p14:xfrm>
                <a:off x="7334071" y="3878981"/>
                <a:ext cx="63720" cy="287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49F1D0D-D249-10DC-21F9-433BC15150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25071" y="3869981"/>
                  <a:ext cx="81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00407B9-230D-C6BF-B17C-F4663B76BF2A}"/>
                    </a:ext>
                  </a:extLst>
                </p14:cNvPr>
                <p14:cNvContentPartPr/>
                <p14:nvPr/>
              </p14:nvContentPartPr>
              <p14:xfrm>
                <a:off x="7343071" y="3746501"/>
                <a:ext cx="238320" cy="295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00407B9-230D-C6BF-B17C-F4663B76BF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34431" y="3737861"/>
                  <a:ext cx="255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4C1179-1EF7-7A63-F888-7243831E03A4}"/>
                    </a:ext>
                  </a:extLst>
                </p14:cNvPr>
                <p14:cNvContentPartPr/>
                <p14:nvPr/>
              </p14:nvContentPartPr>
              <p14:xfrm>
                <a:off x="7618831" y="3885101"/>
                <a:ext cx="40680" cy="251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4C1179-1EF7-7A63-F888-7243831E03A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10191" y="3876101"/>
                  <a:ext cx="58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49AEFC8-7FCE-803D-5CC0-EA164EAD283F}"/>
                    </a:ext>
                  </a:extLst>
                </p14:cNvPr>
                <p14:cNvContentPartPr/>
                <p14:nvPr/>
              </p14:nvContentPartPr>
              <p14:xfrm>
                <a:off x="7628911" y="3785021"/>
                <a:ext cx="422640" cy="356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49AEFC8-7FCE-803D-5CC0-EA164EAD283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20271" y="3776381"/>
                  <a:ext cx="440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22C96FE-5C66-413D-9D12-75C3EDA5C1D2}"/>
                    </a:ext>
                  </a:extLst>
                </p14:cNvPr>
                <p14:cNvContentPartPr/>
                <p14:nvPr/>
              </p14:nvContentPartPr>
              <p14:xfrm>
                <a:off x="7893511" y="3692861"/>
                <a:ext cx="401760" cy="488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22C96FE-5C66-413D-9D12-75C3EDA5C1D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84511" y="3683861"/>
                  <a:ext cx="4194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E8BE4B6-21D8-1F03-8225-1C96FB46CCAA}"/>
                    </a:ext>
                  </a:extLst>
                </p14:cNvPr>
                <p14:cNvContentPartPr/>
                <p14:nvPr/>
              </p14:nvContentPartPr>
              <p14:xfrm>
                <a:off x="5987671" y="4297661"/>
                <a:ext cx="2434320" cy="58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E8BE4B6-21D8-1F03-8225-1C96FB46CCA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78671" y="4288661"/>
                  <a:ext cx="2451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41819CC-3146-642F-5393-27A66D23A347}"/>
                    </a:ext>
                  </a:extLst>
                </p14:cNvPr>
                <p14:cNvContentPartPr/>
                <p14:nvPr/>
              </p14:nvContentPartPr>
              <p14:xfrm>
                <a:off x="4451191" y="3776021"/>
                <a:ext cx="1281240" cy="206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41819CC-3146-642F-5393-27A66D23A34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42551" y="3767021"/>
                  <a:ext cx="1298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0E33470-4B43-5BBB-E500-360FA7E9694B}"/>
                    </a:ext>
                  </a:extLst>
                </p14:cNvPr>
                <p14:cNvContentPartPr/>
                <p14:nvPr/>
              </p14:nvContentPartPr>
              <p14:xfrm>
                <a:off x="4438951" y="3722381"/>
                <a:ext cx="114120" cy="226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0E33470-4B43-5BBB-E500-360FA7E9694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29951" y="3713381"/>
                  <a:ext cx="131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1E7215-D3FB-4CF0-207E-46C37E64E629}"/>
                    </a:ext>
                  </a:extLst>
                </p14:cNvPr>
                <p14:cNvContentPartPr/>
                <p14:nvPr/>
              </p14:nvContentPartPr>
              <p14:xfrm>
                <a:off x="3245911" y="3501341"/>
                <a:ext cx="1167840" cy="803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1E7215-D3FB-4CF0-207E-46C37E64E62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36911" y="3492341"/>
                  <a:ext cx="118548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2238E46-6BF0-B80A-5811-DC9AC2A508A3}"/>
                    </a:ext>
                  </a:extLst>
                </p14:cNvPr>
                <p14:cNvContentPartPr/>
                <p14:nvPr/>
              </p14:nvContentPartPr>
              <p14:xfrm>
                <a:off x="4915951" y="3617981"/>
                <a:ext cx="351000" cy="426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2238E46-6BF0-B80A-5811-DC9AC2A508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06951" y="3608981"/>
                  <a:ext cx="3686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1F34F98-5DB2-F21B-DE09-1021D6A07218}"/>
                    </a:ext>
                  </a:extLst>
                </p14:cNvPr>
                <p14:cNvContentPartPr/>
                <p14:nvPr/>
              </p14:nvContentPartPr>
              <p14:xfrm>
                <a:off x="4883551" y="3608261"/>
                <a:ext cx="268920" cy="524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1F34F98-5DB2-F21B-DE09-1021D6A072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74551" y="3599261"/>
                  <a:ext cx="2865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17F704-1C04-ABDF-FE50-09539F2553C5}"/>
                    </a:ext>
                  </a:extLst>
                </p14:cNvPr>
                <p14:cNvContentPartPr/>
                <p14:nvPr/>
              </p14:nvContentPartPr>
              <p14:xfrm>
                <a:off x="7167391" y="4345901"/>
                <a:ext cx="9720" cy="412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17F704-1C04-ABDF-FE50-09539F2553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58391" y="4336901"/>
                  <a:ext cx="273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4D7F77E-C7A6-28AE-5FC7-E251867EA6B8}"/>
                    </a:ext>
                  </a:extLst>
                </p14:cNvPr>
                <p14:cNvContentPartPr/>
                <p14:nvPr/>
              </p14:nvContentPartPr>
              <p14:xfrm>
                <a:off x="7000711" y="4820021"/>
                <a:ext cx="117360" cy="65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4D7F77E-C7A6-28AE-5FC7-E251867EA6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91711" y="4811021"/>
                  <a:ext cx="135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A8FD3B-3FFD-C739-3BEB-B7781EB5288C}"/>
                    </a:ext>
                  </a:extLst>
                </p14:cNvPr>
                <p14:cNvContentPartPr/>
                <p14:nvPr/>
              </p14:nvContentPartPr>
              <p14:xfrm>
                <a:off x="7179631" y="4789781"/>
                <a:ext cx="61200" cy="63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A8FD3B-3FFD-C739-3BEB-B7781EB5288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70631" y="4780781"/>
                  <a:ext cx="78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054962-F8D8-831E-570C-4E427948D858}"/>
                    </a:ext>
                  </a:extLst>
                </p14:cNvPr>
                <p14:cNvContentPartPr/>
                <p14:nvPr/>
              </p14:nvContentPartPr>
              <p14:xfrm>
                <a:off x="6371071" y="5111981"/>
                <a:ext cx="388800" cy="474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054962-F8D8-831E-570C-4E427948D85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62071" y="5102981"/>
                  <a:ext cx="4064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D9FD26D-FE8C-44AE-F68A-0D187F4D3E03}"/>
                    </a:ext>
                  </a:extLst>
                </p14:cNvPr>
                <p14:cNvContentPartPr/>
                <p14:nvPr/>
              </p14:nvContentPartPr>
              <p14:xfrm>
                <a:off x="6783991" y="5276861"/>
                <a:ext cx="366480" cy="218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D9FD26D-FE8C-44AE-F68A-0D187F4D3E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75351" y="5267861"/>
                  <a:ext cx="384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21055D0-B843-29BD-62E8-16D85ED4E52F}"/>
                    </a:ext>
                  </a:extLst>
                </p14:cNvPr>
                <p14:cNvContentPartPr/>
                <p14:nvPr/>
              </p14:nvContentPartPr>
              <p14:xfrm>
                <a:off x="7177471" y="5289821"/>
                <a:ext cx="120600" cy="166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21055D0-B843-29BD-62E8-16D85ED4E5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68831" y="5280821"/>
                  <a:ext cx="138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C8C1AF-9F25-DF40-62F5-A14CB24FD2BB}"/>
                    </a:ext>
                  </a:extLst>
                </p14:cNvPr>
                <p14:cNvContentPartPr/>
                <p14:nvPr/>
              </p14:nvContentPartPr>
              <p14:xfrm>
                <a:off x="7362871" y="5208101"/>
                <a:ext cx="417240" cy="230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C8C1AF-9F25-DF40-62F5-A14CB24FD2B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54231" y="5199101"/>
                  <a:ext cx="434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73A8B99-F012-889B-40CB-B69CC3609EB0}"/>
                    </a:ext>
                  </a:extLst>
                </p14:cNvPr>
                <p14:cNvContentPartPr/>
                <p14:nvPr/>
              </p14:nvContentPartPr>
              <p14:xfrm>
                <a:off x="6380791" y="5633621"/>
                <a:ext cx="350280" cy="709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73A8B99-F012-889B-40CB-B69CC3609E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72151" y="5624981"/>
                  <a:ext cx="36792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F17E4F-80FB-84C7-7551-938F50F3F2F2}"/>
                    </a:ext>
                  </a:extLst>
                </p14:cNvPr>
                <p14:cNvContentPartPr/>
                <p14:nvPr/>
              </p14:nvContentPartPr>
              <p14:xfrm>
                <a:off x="6817831" y="6001901"/>
                <a:ext cx="186480" cy="192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F17E4F-80FB-84C7-7551-938F50F3F2F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08831" y="5992901"/>
                  <a:ext cx="204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5552A7E-F03B-7E5E-76A4-00F8BC1C97CA}"/>
                    </a:ext>
                  </a:extLst>
                </p14:cNvPr>
                <p14:cNvContentPartPr/>
                <p14:nvPr/>
              </p14:nvContentPartPr>
              <p14:xfrm>
                <a:off x="7071631" y="6008021"/>
                <a:ext cx="197640" cy="143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5552A7E-F03B-7E5E-76A4-00F8BC1C97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62991" y="5999021"/>
                  <a:ext cx="215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6D54C2A-3645-C4EE-430A-11D64A555DBD}"/>
                    </a:ext>
                  </a:extLst>
                </p14:cNvPr>
                <p14:cNvContentPartPr/>
                <p14:nvPr/>
              </p14:nvContentPartPr>
              <p14:xfrm>
                <a:off x="7357111" y="5999381"/>
                <a:ext cx="118080" cy="102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6D54C2A-3645-C4EE-430A-11D64A555DB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48111" y="5990381"/>
                  <a:ext cx="135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395010-035F-80C8-28E9-D60E168C785C}"/>
                    </a:ext>
                  </a:extLst>
                </p14:cNvPr>
                <p14:cNvContentPartPr/>
                <p14:nvPr/>
              </p14:nvContentPartPr>
              <p14:xfrm>
                <a:off x="7611631" y="5963741"/>
                <a:ext cx="165240" cy="153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395010-035F-80C8-28E9-D60E168C785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02631" y="5955101"/>
                  <a:ext cx="182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B7C4536-7F3B-3BFE-8C7E-A2AB9B772E48}"/>
                    </a:ext>
                  </a:extLst>
                </p14:cNvPr>
                <p14:cNvContentPartPr/>
                <p14:nvPr/>
              </p14:nvContentPartPr>
              <p14:xfrm>
                <a:off x="7779031" y="5770781"/>
                <a:ext cx="394560" cy="323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B7C4536-7F3B-3BFE-8C7E-A2AB9B772E4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70031" y="5762141"/>
                  <a:ext cx="4122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F8B4B60-7069-1486-1295-F11E56C94658}"/>
                    </a:ext>
                  </a:extLst>
                </p14:cNvPr>
                <p14:cNvContentPartPr/>
                <p14:nvPr/>
              </p14:nvContentPartPr>
              <p14:xfrm>
                <a:off x="8160271" y="5755661"/>
                <a:ext cx="10440" cy="74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F8B4B60-7069-1486-1295-F11E56C9465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51271" y="5747021"/>
                  <a:ext cx="28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4991B22-E68A-25E8-6101-23A6249990CC}"/>
                    </a:ext>
                  </a:extLst>
                </p14:cNvPr>
                <p14:cNvContentPartPr/>
                <p14:nvPr/>
              </p14:nvContentPartPr>
              <p14:xfrm>
                <a:off x="8277271" y="5878061"/>
                <a:ext cx="418320" cy="168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4991B22-E68A-25E8-6101-23A6249990C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68631" y="5869421"/>
                  <a:ext cx="435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525A5CB-B27D-B167-8812-99498B908F34}"/>
                    </a:ext>
                  </a:extLst>
                </p14:cNvPr>
                <p14:cNvContentPartPr/>
                <p14:nvPr/>
              </p14:nvContentPartPr>
              <p14:xfrm>
                <a:off x="8996191" y="5671061"/>
                <a:ext cx="335520" cy="255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525A5CB-B27D-B167-8812-99498B908F3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87191" y="5662421"/>
                  <a:ext cx="353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4F4563-A70A-A7E0-0B5C-BDB31523CCB4}"/>
                    </a:ext>
                  </a:extLst>
                </p14:cNvPr>
                <p14:cNvContentPartPr/>
                <p14:nvPr/>
              </p14:nvContentPartPr>
              <p14:xfrm>
                <a:off x="9368071" y="5644421"/>
                <a:ext cx="100440" cy="347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4F4563-A70A-A7E0-0B5C-BDB31523CCB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59431" y="5635781"/>
                  <a:ext cx="118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1B7EE81-EFDC-FF9F-5FE6-54144D131AA6}"/>
                    </a:ext>
                  </a:extLst>
                </p14:cNvPr>
                <p14:cNvContentPartPr/>
                <p14:nvPr/>
              </p14:nvContentPartPr>
              <p14:xfrm>
                <a:off x="9507751" y="5857901"/>
                <a:ext cx="175320" cy="151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1B7EE81-EFDC-FF9F-5FE6-54144D131AA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99111" y="5849261"/>
                  <a:ext cx="192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C8E4EC-835F-6129-3EB0-DA4D4C3B32D8}"/>
                    </a:ext>
                  </a:extLst>
                </p14:cNvPr>
                <p14:cNvContentPartPr/>
                <p14:nvPr/>
              </p14:nvContentPartPr>
              <p14:xfrm>
                <a:off x="9957751" y="5652701"/>
                <a:ext cx="97560" cy="332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C8E4EC-835F-6129-3EB0-DA4D4C3B32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48751" y="5643701"/>
                  <a:ext cx="1152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0CF140A-D268-6D5D-98EF-DD774CC05194}"/>
                    </a:ext>
                  </a:extLst>
                </p14:cNvPr>
                <p14:cNvContentPartPr/>
                <p14:nvPr/>
              </p14:nvContentPartPr>
              <p14:xfrm>
                <a:off x="9786751" y="5269661"/>
                <a:ext cx="590760" cy="776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0CF140A-D268-6D5D-98EF-DD774CC0519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77751" y="5260661"/>
                  <a:ext cx="60840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34E86A1-4D86-9EEC-AC7E-F7DA1B81A45D}"/>
                    </a:ext>
                  </a:extLst>
                </p14:cNvPr>
                <p14:cNvContentPartPr/>
                <p14:nvPr/>
              </p14:nvContentPartPr>
              <p14:xfrm>
                <a:off x="10362751" y="5619581"/>
                <a:ext cx="99000" cy="340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34E86A1-4D86-9EEC-AC7E-F7DA1B81A4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53751" y="5610581"/>
                  <a:ext cx="116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21886D-0BDE-A9CE-0F63-56058AA4AC18}"/>
                    </a:ext>
                  </a:extLst>
                </p14:cNvPr>
                <p14:cNvContentPartPr/>
                <p14:nvPr/>
              </p14:nvContentPartPr>
              <p14:xfrm>
                <a:off x="10453831" y="5730821"/>
                <a:ext cx="145800" cy="210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21886D-0BDE-A9CE-0F63-56058AA4AC1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45191" y="5722181"/>
                  <a:ext cx="163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31C0D2B-C01C-7A3E-2EBE-3A10EACB38A1}"/>
                    </a:ext>
                  </a:extLst>
                </p14:cNvPr>
                <p14:cNvContentPartPr/>
                <p14:nvPr/>
              </p14:nvContentPartPr>
              <p14:xfrm>
                <a:off x="10697191" y="5542901"/>
                <a:ext cx="402480" cy="540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31C0D2B-C01C-7A3E-2EBE-3A10EACB38A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88551" y="5533901"/>
                  <a:ext cx="4201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5571057-377F-FFA1-B189-9B6C7DB4E4D5}"/>
                    </a:ext>
                  </a:extLst>
                </p14:cNvPr>
                <p14:cNvContentPartPr/>
                <p14:nvPr/>
              </p14:nvContentPartPr>
              <p14:xfrm>
                <a:off x="11169511" y="5559821"/>
                <a:ext cx="27360" cy="280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5571057-377F-FFA1-B189-9B6C7DB4E4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60511" y="5550821"/>
                  <a:ext cx="45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C3A011-EAE7-EE3C-E719-D4BD154B043F}"/>
                    </a:ext>
                  </a:extLst>
                </p14:cNvPr>
                <p14:cNvContentPartPr/>
                <p14:nvPr/>
              </p14:nvContentPartPr>
              <p14:xfrm>
                <a:off x="11173471" y="5605901"/>
                <a:ext cx="123840" cy="263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C3A011-EAE7-EE3C-E719-D4BD154B043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64471" y="5597261"/>
                  <a:ext cx="141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5927F3A-3C67-0713-9BEB-E78533C044A4}"/>
                    </a:ext>
                  </a:extLst>
                </p14:cNvPr>
                <p14:cNvContentPartPr/>
                <p14:nvPr/>
              </p14:nvContentPartPr>
              <p14:xfrm>
                <a:off x="11346271" y="5660261"/>
                <a:ext cx="282960" cy="201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5927F3A-3C67-0713-9BEB-E78533C044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37271" y="5651621"/>
                  <a:ext cx="300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69FB69C-B2F3-E281-47C4-2A5EDCF9F2E3}"/>
                    </a:ext>
                  </a:extLst>
                </p14:cNvPr>
                <p14:cNvContentPartPr/>
                <p14:nvPr/>
              </p14:nvContentPartPr>
              <p14:xfrm>
                <a:off x="6171991" y="507941"/>
                <a:ext cx="561240" cy="703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69FB69C-B2F3-E281-47C4-2A5EDCF9F2E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63351" y="499301"/>
                  <a:ext cx="57888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3F834C2-FCBF-C7BC-FCCE-034448162574}"/>
                    </a:ext>
                  </a:extLst>
                </p14:cNvPr>
                <p14:cNvContentPartPr/>
                <p14:nvPr/>
              </p14:nvContentPartPr>
              <p14:xfrm>
                <a:off x="6852751" y="902501"/>
                <a:ext cx="194760" cy="260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3F834C2-FCBF-C7BC-FCCE-03444816257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44111" y="893861"/>
                  <a:ext cx="212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6A8BA3F-B189-D9D2-9989-33333DCDADE7}"/>
                    </a:ext>
                  </a:extLst>
                </p14:cNvPr>
                <p14:cNvContentPartPr/>
                <p14:nvPr/>
              </p14:nvContentPartPr>
              <p14:xfrm>
                <a:off x="7167391" y="785501"/>
                <a:ext cx="39240" cy="342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6A8BA3F-B189-D9D2-9989-33333DCDADE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58391" y="776861"/>
                  <a:ext cx="56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EF51562-B03A-C3C7-FDB8-B3A514953C82}"/>
                    </a:ext>
                  </a:extLst>
                </p14:cNvPr>
                <p14:cNvContentPartPr/>
                <p14:nvPr/>
              </p14:nvContentPartPr>
              <p14:xfrm>
                <a:off x="7255231" y="660941"/>
                <a:ext cx="336240" cy="390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EF51562-B03A-C3C7-FDB8-B3A514953C8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46231" y="651941"/>
                  <a:ext cx="3538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B5271A6-0F87-1C6F-C9F5-14F4BA25385D}"/>
                    </a:ext>
                  </a:extLst>
                </p14:cNvPr>
                <p14:cNvContentPartPr/>
                <p14:nvPr/>
              </p14:nvContentPartPr>
              <p14:xfrm>
                <a:off x="7767511" y="851021"/>
                <a:ext cx="207720" cy="24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B5271A6-0F87-1C6F-C9F5-14F4BA25385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58871" y="842021"/>
                  <a:ext cx="225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00608CA-98B7-3D93-1AD8-46A3184875C7}"/>
                    </a:ext>
                  </a:extLst>
                </p14:cNvPr>
                <p14:cNvContentPartPr/>
                <p14:nvPr/>
              </p14:nvContentPartPr>
              <p14:xfrm>
                <a:off x="8227951" y="492461"/>
                <a:ext cx="364680" cy="520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00608CA-98B7-3D93-1AD8-46A3184875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19311" y="483461"/>
                  <a:ext cx="382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5A1F090-920C-CCEF-C6CE-298AC25EEA49}"/>
                    </a:ext>
                  </a:extLst>
                </p14:cNvPr>
                <p14:cNvContentPartPr/>
                <p14:nvPr/>
              </p14:nvContentPartPr>
              <p14:xfrm>
                <a:off x="8680831" y="803501"/>
                <a:ext cx="169560" cy="197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5A1F090-920C-CCEF-C6CE-298AC25EEA4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72191" y="794861"/>
                  <a:ext cx="187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A45ED8D-C859-EE8B-119E-5DF5C2910B85}"/>
                    </a:ext>
                  </a:extLst>
                </p14:cNvPr>
                <p14:cNvContentPartPr/>
                <p14:nvPr/>
              </p14:nvContentPartPr>
              <p14:xfrm>
                <a:off x="9024991" y="647981"/>
                <a:ext cx="49680" cy="353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A45ED8D-C859-EE8B-119E-5DF5C2910B8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16351" y="638981"/>
                  <a:ext cx="673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6915054-2833-0C72-D0D9-086017AF31F9}"/>
                    </a:ext>
                  </a:extLst>
                </p14:cNvPr>
                <p14:cNvContentPartPr/>
                <p14:nvPr/>
              </p14:nvContentPartPr>
              <p14:xfrm>
                <a:off x="9210751" y="623861"/>
                <a:ext cx="179640" cy="367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6915054-2833-0C72-D0D9-086017AF31F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2111" y="615221"/>
                  <a:ext cx="197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838C0E7-5043-E244-9027-E63C8EA121D2}"/>
                    </a:ext>
                  </a:extLst>
                </p14:cNvPr>
                <p14:cNvContentPartPr/>
                <p14:nvPr/>
              </p14:nvContentPartPr>
              <p14:xfrm>
                <a:off x="9340351" y="599741"/>
                <a:ext cx="342720" cy="68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838C0E7-5043-E244-9027-E63C8EA121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31711" y="591101"/>
                  <a:ext cx="360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10532E9-2FA9-33F4-3083-F14E1814227F}"/>
                    </a:ext>
                  </a:extLst>
                </p14:cNvPr>
                <p14:cNvContentPartPr/>
                <p14:nvPr/>
              </p14:nvContentPartPr>
              <p14:xfrm>
                <a:off x="6403471" y="1317221"/>
                <a:ext cx="3819240" cy="128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10532E9-2FA9-33F4-3083-F14E1814227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94471" y="1308581"/>
                  <a:ext cx="3836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E3B732A-9C66-D6C0-9AE2-B430BD66E9CC}"/>
                    </a:ext>
                  </a:extLst>
                </p14:cNvPr>
                <p14:cNvContentPartPr/>
                <p14:nvPr/>
              </p14:nvContentPartPr>
              <p14:xfrm>
                <a:off x="7944631" y="1448981"/>
                <a:ext cx="136080" cy="477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E3B732A-9C66-D6C0-9AE2-B430BD66E9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35631" y="1440341"/>
                  <a:ext cx="1537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E24DEDE-B480-3B5E-FEBB-BAD143F9FE70}"/>
                    </a:ext>
                  </a:extLst>
                </p14:cNvPr>
                <p14:cNvContentPartPr/>
                <p14:nvPr/>
              </p14:nvContentPartPr>
              <p14:xfrm>
                <a:off x="7678951" y="2315501"/>
                <a:ext cx="50040" cy="306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E24DEDE-B480-3B5E-FEBB-BAD143F9FE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69951" y="2306501"/>
                  <a:ext cx="676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12C164-22EE-0F04-BF5D-8FAFFECBFDC6}"/>
                    </a:ext>
                  </a:extLst>
                </p14:cNvPr>
                <p14:cNvContentPartPr/>
                <p14:nvPr/>
              </p14:nvContentPartPr>
              <p14:xfrm>
                <a:off x="7879471" y="2352581"/>
                <a:ext cx="154800" cy="176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12C164-22EE-0F04-BF5D-8FAFFECBFDC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70831" y="2343581"/>
                  <a:ext cx="172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FD467E7-89C6-522F-DCEB-F5731AA80371}"/>
                    </a:ext>
                  </a:extLst>
                </p14:cNvPr>
                <p14:cNvContentPartPr/>
                <p14:nvPr/>
              </p14:nvContentPartPr>
              <p14:xfrm>
                <a:off x="8231911" y="2379221"/>
                <a:ext cx="75960" cy="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FD467E7-89C6-522F-DCEB-F5731AA803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23271" y="2370221"/>
                  <a:ext cx="93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16D7FFF-9B12-0AE0-F789-9B496EEA1FCE}"/>
                    </a:ext>
                  </a:extLst>
                </p14:cNvPr>
                <p14:cNvContentPartPr/>
                <p14:nvPr/>
              </p14:nvContentPartPr>
              <p14:xfrm>
                <a:off x="8436031" y="2247101"/>
                <a:ext cx="78120" cy="279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16D7FFF-9B12-0AE0-F789-9B496EEA1FC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27031" y="2238101"/>
                  <a:ext cx="95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01BAB35-4F2C-DCAA-A928-5531C4D46111}"/>
                    </a:ext>
                  </a:extLst>
                </p14:cNvPr>
                <p14:cNvContentPartPr/>
                <p14:nvPr/>
              </p14:nvContentPartPr>
              <p14:xfrm>
                <a:off x="8597311" y="2209661"/>
                <a:ext cx="314640" cy="367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01BAB35-4F2C-DCAA-A928-5531C4D4611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88311" y="2201021"/>
                  <a:ext cx="332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40F80D-CD37-A94D-8EBE-8C3BCE781818}"/>
                    </a:ext>
                  </a:extLst>
                </p14:cNvPr>
                <p14:cNvContentPartPr/>
                <p14:nvPr/>
              </p14:nvContentPartPr>
              <p14:xfrm>
                <a:off x="7204471" y="1919141"/>
                <a:ext cx="2301480" cy="1090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F40F80D-CD37-A94D-8EBE-8C3BCE78181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195471" y="1910501"/>
                  <a:ext cx="231912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D3F820F-3B1F-6426-EBE7-1DF8CAD85B14}"/>
                    </a:ext>
                  </a:extLst>
                </p14:cNvPr>
                <p14:cNvContentPartPr/>
                <p14:nvPr/>
              </p14:nvContentPartPr>
              <p14:xfrm>
                <a:off x="7887031" y="3089501"/>
                <a:ext cx="259920" cy="463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D3F820F-3B1F-6426-EBE7-1DF8CAD85B1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878391" y="3080861"/>
                  <a:ext cx="2775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5DCED76-2113-A42E-C44B-51302925A4B9}"/>
                    </a:ext>
                  </a:extLst>
                </p14:cNvPr>
                <p14:cNvContentPartPr/>
                <p14:nvPr/>
              </p14:nvContentPartPr>
              <p14:xfrm>
                <a:off x="8259631" y="3269861"/>
                <a:ext cx="154800" cy="211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5DCED76-2113-A42E-C44B-51302925A4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50991" y="3261221"/>
                  <a:ext cx="17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37B30A5-ADDA-298D-D036-30EB55497FBC}"/>
                    </a:ext>
                  </a:extLst>
                </p14:cNvPr>
                <p14:cNvContentPartPr/>
                <p14:nvPr/>
              </p14:nvContentPartPr>
              <p14:xfrm>
                <a:off x="8522791" y="3252581"/>
                <a:ext cx="180360" cy="228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37B30A5-ADDA-298D-D036-30EB55497FB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14151" y="3243941"/>
                  <a:ext cx="198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3DEFADB-D9BA-B394-04A4-DCB480F19459}"/>
                    </a:ext>
                  </a:extLst>
                </p14:cNvPr>
                <p14:cNvContentPartPr/>
                <p14:nvPr/>
              </p14:nvContentPartPr>
              <p14:xfrm>
                <a:off x="8830951" y="3111461"/>
                <a:ext cx="39240" cy="370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3DEFADB-D9BA-B394-04A4-DCB480F1945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821951" y="3102821"/>
                  <a:ext cx="568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49211A0-E779-9D07-819C-9179C001830C}"/>
                    </a:ext>
                  </a:extLst>
                </p14:cNvPr>
                <p14:cNvContentPartPr/>
                <p14:nvPr/>
              </p14:nvContentPartPr>
              <p14:xfrm>
                <a:off x="8810431" y="3240701"/>
                <a:ext cx="385920" cy="242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49211A0-E779-9D07-819C-9179C001830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01791" y="3232061"/>
                  <a:ext cx="4035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F47A3CA-4331-3CAE-490B-EF6445DE1FBA}"/>
                    </a:ext>
                  </a:extLst>
                </p14:cNvPr>
                <p14:cNvContentPartPr/>
                <p14:nvPr/>
              </p14:nvContentPartPr>
              <p14:xfrm>
                <a:off x="9193111" y="2938301"/>
                <a:ext cx="307800" cy="511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F47A3CA-4331-3CAE-490B-EF6445DE1FB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84111" y="2929661"/>
                  <a:ext cx="3254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3E922F5-411B-A8D9-5F6C-254D59F4F217}"/>
                    </a:ext>
                  </a:extLst>
                </p14:cNvPr>
                <p14:cNvContentPartPr/>
                <p14:nvPr/>
              </p14:nvContentPartPr>
              <p14:xfrm>
                <a:off x="9841831" y="2983661"/>
                <a:ext cx="11160" cy="409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3E922F5-411B-A8D9-5F6C-254D59F4F21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32831" y="2974661"/>
                  <a:ext cx="288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E561797-30DC-F7D6-DDFA-9FD2495B20BB}"/>
                    </a:ext>
                  </a:extLst>
                </p14:cNvPr>
                <p14:cNvContentPartPr/>
                <p14:nvPr/>
              </p14:nvContentPartPr>
              <p14:xfrm>
                <a:off x="9804391" y="3023981"/>
                <a:ext cx="247680" cy="347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E561797-30DC-F7D6-DDFA-9FD2495B20B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95751" y="3014981"/>
                  <a:ext cx="265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61DCB8B-63FF-68D6-2669-4DB684FC1FED}"/>
                    </a:ext>
                  </a:extLst>
                </p14:cNvPr>
                <p14:cNvContentPartPr/>
                <p14:nvPr/>
              </p14:nvContentPartPr>
              <p14:xfrm>
                <a:off x="10185631" y="3038381"/>
                <a:ext cx="188280" cy="359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61DCB8B-63FF-68D6-2669-4DB684FC1FE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76991" y="3029741"/>
                  <a:ext cx="2059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22C44DA-86B9-77BD-1ACE-023E4983FA1F}"/>
                    </a:ext>
                  </a:extLst>
                </p14:cNvPr>
                <p14:cNvContentPartPr/>
                <p14:nvPr/>
              </p14:nvContentPartPr>
              <p14:xfrm>
                <a:off x="10480831" y="2978261"/>
                <a:ext cx="298080" cy="414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22C44DA-86B9-77BD-1ACE-023E4983FA1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471831" y="2969621"/>
                  <a:ext cx="315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A7B78FB-12AB-02BA-A196-A55364BF0C5B}"/>
                    </a:ext>
                  </a:extLst>
                </p14:cNvPr>
                <p14:cNvContentPartPr/>
                <p14:nvPr/>
              </p14:nvContentPartPr>
              <p14:xfrm>
                <a:off x="9487951" y="3761981"/>
                <a:ext cx="10440" cy="400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A7B78FB-12AB-02BA-A196-A55364BF0C5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78951" y="3752981"/>
                  <a:ext cx="280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EE3E8B7-7977-CF00-16E6-3DAD0DDD6CF7}"/>
                    </a:ext>
                  </a:extLst>
                </p14:cNvPr>
                <p14:cNvContentPartPr/>
                <p14:nvPr/>
              </p14:nvContentPartPr>
              <p14:xfrm>
                <a:off x="9091951" y="3714101"/>
                <a:ext cx="731160" cy="456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EE3E8B7-7977-CF00-16E6-3DAD0DDD6CF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83311" y="3705101"/>
                  <a:ext cx="7488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19C0ED8-3FF7-B797-E5F7-C87419D85302}"/>
                    </a:ext>
                  </a:extLst>
                </p14:cNvPr>
                <p14:cNvContentPartPr/>
                <p14:nvPr/>
              </p14:nvContentPartPr>
              <p14:xfrm>
                <a:off x="9906631" y="3875381"/>
                <a:ext cx="214560" cy="248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19C0ED8-3FF7-B797-E5F7-C87419D853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97631" y="3866381"/>
                  <a:ext cx="232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C8126-B39E-18C3-DC6D-904B919D142D}"/>
                    </a:ext>
                  </a:extLst>
                </p14:cNvPr>
                <p14:cNvContentPartPr/>
                <p14:nvPr/>
              </p14:nvContentPartPr>
              <p14:xfrm>
                <a:off x="10175551" y="3784301"/>
                <a:ext cx="164880" cy="532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C8126-B39E-18C3-DC6D-904B919D142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166911" y="3775661"/>
                  <a:ext cx="1825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1E3D791-56C8-2484-C4CA-07A0D3891456}"/>
                    </a:ext>
                  </a:extLst>
                </p14:cNvPr>
                <p14:cNvContentPartPr/>
                <p14:nvPr/>
              </p14:nvContentPartPr>
              <p14:xfrm>
                <a:off x="10401271" y="3758021"/>
                <a:ext cx="68760" cy="372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1E3D791-56C8-2484-C4CA-07A0D389145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392631" y="3749381"/>
                  <a:ext cx="864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7B17EA0-2086-0B54-9BDB-499361267CE1}"/>
                    </a:ext>
                  </a:extLst>
                </p14:cNvPr>
                <p14:cNvContentPartPr/>
                <p14:nvPr/>
              </p14:nvContentPartPr>
              <p14:xfrm>
                <a:off x="10539871" y="3908861"/>
                <a:ext cx="367200" cy="546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7B17EA0-2086-0B54-9BDB-499361267CE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31231" y="3899861"/>
                  <a:ext cx="3848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4BD13-F60D-C57D-8651-09C693884CF2}"/>
                    </a:ext>
                  </a:extLst>
                </p14:cNvPr>
                <p14:cNvContentPartPr/>
                <p14:nvPr/>
              </p14:nvContentPartPr>
              <p14:xfrm>
                <a:off x="10982311" y="3588101"/>
                <a:ext cx="858960" cy="486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4BD13-F60D-C57D-8651-09C693884CF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973311" y="3579461"/>
                  <a:ext cx="8766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7020A50-BDBC-C66F-CC54-0B270FF0B02A}"/>
                    </a:ext>
                  </a:extLst>
                </p14:cNvPr>
                <p14:cNvContentPartPr/>
                <p14:nvPr/>
              </p14:nvContentPartPr>
              <p14:xfrm>
                <a:off x="11782591" y="3714461"/>
                <a:ext cx="207000" cy="1202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7020A50-BDBC-C66F-CC54-0B270FF0B02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773591" y="3705821"/>
                  <a:ext cx="224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1BE849-77A4-51C8-E2C1-A025B9CF3C5C}"/>
                    </a:ext>
                  </a:extLst>
                </p14:cNvPr>
                <p14:cNvContentPartPr/>
                <p14:nvPr/>
              </p14:nvContentPartPr>
              <p14:xfrm>
                <a:off x="4493311" y="3087341"/>
                <a:ext cx="276120" cy="34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1BE849-77A4-51C8-E2C1-A025B9CF3C5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84311" y="3078341"/>
                  <a:ext cx="293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295C74-C78B-1138-9C9B-268E48D7CB06}"/>
                    </a:ext>
                  </a:extLst>
                </p14:cNvPr>
                <p14:cNvContentPartPr/>
                <p14:nvPr/>
              </p14:nvContentPartPr>
              <p14:xfrm>
                <a:off x="4510951" y="3185621"/>
                <a:ext cx="227520" cy="31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295C74-C78B-1138-9C9B-268E48D7CB0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01951" y="3176621"/>
                  <a:ext cx="245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CB0C2DC-04DA-3BAB-3BE0-264FB7A0A8EA}"/>
                    </a:ext>
                  </a:extLst>
                </p14:cNvPr>
                <p14:cNvContentPartPr/>
                <p14:nvPr/>
              </p14:nvContentPartPr>
              <p14:xfrm>
                <a:off x="6186391" y="2024981"/>
                <a:ext cx="1065240" cy="341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CB0C2DC-04DA-3BAB-3BE0-264FB7A0A8E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77391" y="2016341"/>
                  <a:ext cx="1082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D1B1D47-C386-579A-C175-EB194A0DCD86}"/>
                    </a:ext>
                  </a:extLst>
                </p14:cNvPr>
                <p14:cNvContentPartPr/>
                <p14:nvPr/>
              </p14:nvContentPartPr>
              <p14:xfrm>
                <a:off x="6217351" y="2004461"/>
                <a:ext cx="1387800" cy="20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D1B1D47-C386-579A-C175-EB194A0DCD8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08711" y="1995461"/>
                  <a:ext cx="1405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0D13644-27C6-3F3D-60EE-8293D22967EA}"/>
                    </a:ext>
                  </a:extLst>
                </p14:cNvPr>
                <p14:cNvContentPartPr/>
                <p14:nvPr/>
              </p14:nvContentPartPr>
              <p14:xfrm>
                <a:off x="6893431" y="1972421"/>
                <a:ext cx="540360" cy="333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0D13644-27C6-3F3D-60EE-8293D22967E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84791" y="1963421"/>
                  <a:ext cx="558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61CF770-2E93-7817-4E79-0E55903D3E8C}"/>
                    </a:ext>
                  </a:extLst>
                </p14:cNvPr>
                <p14:cNvContentPartPr/>
                <p14:nvPr/>
              </p14:nvContentPartPr>
              <p14:xfrm>
                <a:off x="6320671" y="2112821"/>
                <a:ext cx="137520" cy="81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61CF770-2E93-7817-4E79-0E55903D3E8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312031" y="2103821"/>
                  <a:ext cx="155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D06AA1B-6E04-2A4C-6A41-3337AD8A147C}"/>
                    </a:ext>
                  </a:extLst>
                </p14:cNvPr>
                <p14:cNvContentPartPr/>
                <p14:nvPr/>
              </p14:nvContentPartPr>
              <p14:xfrm>
                <a:off x="6357391" y="1653461"/>
                <a:ext cx="735480" cy="4802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D06AA1B-6E04-2A4C-6A41-3337AD8A147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48391" y="1644821"/>
                  <a:ext cx="7531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76A6218-70CA-78FB-525E-67E52D88AD28}"/>
                    </a:ext>
                  </a:extLst>
                </p14:cNvPr>
                <p14:cNvContentPartPr/>
                <p14:nvPr/>
              </p14:nvContentPartPr>
              <p14:xfrm>
                <a:off x="6970831" y="1594781"/>
                <a:ext cx="104400" cy="86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76A6218-70CA-78FB-525E-67E52D88AD2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962191" y="1586141"/>
                  <a:ext cx="122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2C45D16-6C04-7FF6-8F46-1578F823F609}"/>
                    </a:ext>
                  </a:extLst>
                </p14:cNvPr>
                <p14:cNvContentPartPr/>
                <p14:nvPr/>
              </p14:nvContentPartPr>
              <p14:xfrm>
                <a:off x="7061551" y="2103461"/>
                <a:ext cx="101880" cy="64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2C45D16-6C04-7FF6-8F46-1578F823F60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052911" y="2094821"/>
                  <a:ext cx="119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1153EDE-1929-ADE4-4E75-BF2264761825}"/>
                    </a:ext>
                  </a:extLst>
                </p14:cNvPr>
                <p14:cNvContentPartPr/>
                <p14:nvPr/>
              </p14:nvContentPartPr>
              <p14:xfrm>
                <a:off x="2930191" y="2876381"/>
                <a:ext cx="4320" cy="4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1153EDE-1929-ADE4-4E75-BF22647618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21191" y="2867741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7F1A6BB-1AC0-FB93-06EC-197305ACC735}"/>
                    </a:ext>
                  </a:extLst>
                </p14:cNvPr>
                <p14:cNvContentPartPr/>
                <p14:nvPr/>
              </p14:nvContentPartPr>
              <p14:xfrm>
                <a:off x="3047911" y="2913821"/>
                <a:ext cx="290160" cy="262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7F1A6BB-1AC0-FB93-06EC-197305ACC73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039271" y="2905181"/>
                  <a:ext cx="307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B22AD38-2EC7-E039-B5D5-22F664CEED86}"/>
                    </a:ext>
                  </a:extLst>
                </p14:cNvPr>
                <p14:cNvContentPartPr/>
                <p14:nvPr/>
              </p14:nvContentPartPr>
              <p14:xfrm>
                <a:off x="3359671" y="3178061"/>
                <a:ext cx="170280" cy="177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B22AD38-2EC7-E039-B5D5-22F664CEED8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351031" y="3169061"/>
                  <a:ext cx="187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9603D18-3A93-16EE-B9E0-A0A0C2875D4E}"/>
                    </a:ext>
                  </a:extLst>
                </p14:cNvPr>
                <p14:cNvContentPartPr/>
                <p14:nvPr/>
              </p14:nvContentPartPr>
              <p14:xfrm>
                <a:off x="3586111" y="3145301"/>
                <a:ext cx="198360" cy="217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9603D18-3A93-16EE-B9E0-A0A0C2875D4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77111" y="3136301"/>
                  <a:ext cx="216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369F4D1-2018-0B98-8F0B-3CF8E7C11310}"/>
                    </a:ext>
                  </a:extLst>
                </p14:cNvPr>
                <p14:cNvContentPartPr/>
                <p14:nvPr/>
              </p14:nvContentPartPr>
              <p14:xfrm>
                <a:off x="3785191" y="3168341"/>
                <a:ext cx="169920" cy="144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369F4D1-2018-0B98-8F0B-3CF8E7C1131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776191" y="3159701"/>
                  <a:ext cx="187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54F1719-EC79-932B-03E5-A0069C4A4A77}"/>
                    </a:ext>
                  </a:extLst>
                </p14:cNvPr>
                <p14:cNvContentPartPr/>
                <p14:nvPr/>
              </p14:nvContentPartPr>
              <p14:xfrm>
                <a:off x="3301711" y="2987621"/>
                <a:ext cx="690840" cy="487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54F1719-EC79-932B-03E5-A0069C4A4A7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293071" y="2978621"/>
                  <a:ext cx="7084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CB73244-2815-9B2F-E155-DBB5D4DFA74C}"/>
                    </a:ext>
                  </a:extLst>
                </p14:cNvPr>
                <p14:cNvContentPartPr/>
                <p14:nvPr/>
              </p14:nvContentPartPr>
              <p14:xfrm>
                <a:off x="3072031" y="2811941"/>
                <a:ext cx="1205640" cy="340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CB73244-2815-9B2F-E155-DBB5D4DFA74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63031" y="2803301"/>
                  <a:ext cx="1223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CCE4392-BF01-CC87-C0B6-01F15401CF02}"/>
                    </a:ext>
                  </a:extLst>
                </p14:cNvPr>
                <p14:cNvContentPartPr/>
                <p14:nvPr/>
              </p14:nvContentPartPr>
              <p14:xfrm>
                <a:off x="4247431" y="3282101"/>
                <a:ext cx="115920" cy="211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CCE4392-BF01-CC87-C0B6-01F15401CF0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38431" y="3273461"/>
                  <a:ext cx="133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030D9EB-2539-50E1-153F-4D6F58DC61BD}"/>
                    </a:ext>
                  </a:extLst>
                </p14:cNvPr>
                <p14:cNvContentPartPr/>
                <p14:nvPr/>
              </p14:nvContentPartPr>
              <p14:xfrm>
                <a:off x="4429591" y="3313061"/>
                <a:ext cx="141840" cy="1396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030D9EB-2539-50E1-153F-4D6F58DC61B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20591" y="3304421"/>
                  <a:ext cx="15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C33DF67-560E-D67B-A1B2-3EF9F098E432}"/>
                    </a:ext>
                  </a:extLst>
                </p14:cNvPr>
                <p14:cNvContentPartPr/>
                <p14:nvPr/>
              </p14:nvContentPartPr>
              <p14:xfrm>
                <a:off x="4623631" y="3280661"/>
                <a:ext cx="196200" cy="185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C33DF67-560E-D67B-A1B2-3EF9F098E43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614631" y="3271661"/>
                  <a:ext cx="213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A138FE5-8F37-A156-1CE4-009588DED138}"/>
                    </a:ext>
                  </a:extLst>
                </p14:cNvPr>
                <p14:cNvContentPartPr/>
                <p14:nvPr/>
              </p14:nvContentPartPr>
              <p14:xfrm>
                <a:off x="3975271" y="3002741"/>
                <a:ext cx="1105560" cy="729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A138FE5-8F37-A156-1CE4-009588DED13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966631" y="2993741"/>
                  <a:ext cx="1123200" cy="74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471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SAP Deployment Options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BFF5A-BFF9-40F6-8B78-E25A23E6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1" y="1832289"/>
            <a:ext cx="4506205" cy="37538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03CAA-053F-4458-B011-89A5E21484C2}"/>
              </a:ext>
            </a:extLst>
          </p:cNvPr>
          <p:cNvSpPr txBox="1"/>
          <p:nvPr/>
        </p:nvSpPr>
        <p:spPr>
          <a:xfrm>
            <a:off x="76200" y="1087194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Central HUB Scenario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C0623-6419-4857-B60C-D181E329B32C}"/>
              </a:ext>
            </a:extLst>
          </p:cNvPr>
          <p:cNvSpPr txBox="1"/>
          <p:nvPr/>
        </p:nvSpPr>
        <p:spPr>
          <a:xfrm>
            <a:off x="7391400" y="1171575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Embedded system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9565FEB-3FF0-45F8-BD0B-8F85CCB50CF2}"/>
              </a:ext>
            </a:extLst>
          </p:cNvPr>
          <p:cNvSpPr/>
          <p:nvPr/>
        </p:nvSpPr>
        <p:spPr>
          <a:xfrm>
            <a:off x="5181600" y="2686050"/>
            <a:ext cx="600075" cy="214312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3FB9A2-C128-4E87-B1E3-35473DE1E483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5781675" y="3757613"/>
            <a:ext cx="13407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16FD1-9EB1-4E2B-B601-D2D17C54650A}"/>
              </a:ext>
            </a:extLst>
          </p:cNvPr>
          <p:cNvSpPr/>
          <p:nvPr/>
        </p:nvSpPr>
        <p:spPr>
          <a:xfrm>
            <a:off x="7515226" y="2762246"/>
            <a:ext cx="3448050" cy="21431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SAP Fiori Frontend Server, GW_FND, Standard Fiori Apps</a:t>
            </a: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Existing ECC/ERP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SAP Fiori backend System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FM , Classes, existing Function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293E3-CF6F-41D7-931A-00539DF3BA60}"/>
              </a:ext>
            </a:extLst>
          </p:cNvPr>
          <p:cNvSpPr/>
          <p:nvPr/>
        </p:nvSpPr>
        <p:spPr>
          <a:xfrm>
            <a:off x="8286750" y="1658283"/>
            <a:ext cx="1419225" cy="6842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  <a:p>
            <a:pPr algn="ctr"/>
            <a:r>
              <a:rPr lang="en-US" dirty="0"/>
              <a:t>Fiori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B854216E-BBB1-47AB-8FF4-3C4F053965BE}"/>
              </a:ext>
            </a:extLst>
          </p:cNvPr>
          <p:cNvSpPr/>
          <p:nvPr/>
        </p:nvSpPr>
        <p:spPr>
          <a:xfrm>
            <a:off x="8705850" y="5334000"/>
            <a:ext cx="914400" cy="523875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563165-2E52-4F59-909B-E7D47769355C}"/>
              </a:ext>
            </a:extLst>
          </p:cNvPr>
          <p:cNvCxnSpPr>
            <a:endCxn id="12" idx="0"/>
          </p:cNvCxnSpPr>
          <p:nvPr/>
        </p:nvCxnSpPr>
        <p:spPr>
          <a:xfrm>
            <a:off x="9239251" y="2342577"/>
            <a:ext cx="0" cy="419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BF1517-0E85-4A1E-936E-93D6C48F700F}"/>
              </a:ext>
            </a:extLst>
          </p:cNvPr>
          <p:cNvCxnSpPr/>
          <p:nvPr/>
        </p:nvCxnSpPr>
        <p:spPr>
          <a:xfrm>
            <a:off x="9134476" y="4914331"/>
            <a:ext cx="0" cy="419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7DBD5D-F99C-F748-8221-7FDFEFAA7A7C}"/>
              </a:ext>
            </a:extLst>
          </p:cNvPr>
          <p:cNvGrpSpPr/>
          <p:nvPr/>
        </p:nvGrpSpPr>
        <p:grpSpPr>
          <a:xfrm>
            <a:off x="10983031" y="3274181"/>
            <a:ext cx="880920" cy="1517400"/>
            <a:chOff x="10983031" y="3274181"/>
            <a:chExt cx="880920" cy="15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181C5B0-4D38-2ACF-49F7-426968F4D885}"/>
                    </a:ext>
                  </a:extLst>
                </p14:cNvPr>
                <p14:cNvContentPartPr/>
                <p14:nvPr/>
              </p14:nvContentPartPr>
              <p14:xfrm>
                <a:off x="10983031" y="3274181"/>
                <a:ext cx="657000" cy="926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181C5B0-4D38-2ACF-49F7-426968F4D8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74391" y="3265541"/>
                  <a:ext cx="674640" cy="9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5D0D56-7D11-7086-9C0D-E90D0E68A054}"/>
                    </a:ext>
                  </a:extLst>
                </p14:cNvPr>
                <p14:cNvContentPartPr/>
                <p14:nvPr/>
              </p14:nvContentPartPr>
              <p14:xfrm>
                <a:off x="11178151" y="4324301"/>
                <a:ext cx="29880" cy="12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5D0D56-7D11-7086-9C0D-E90D0E68A0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69151" y="4315661"/>
                  <a:ext cx="47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90F77B-E84E-C098-7E85-AF2500BA275A}"/>
                    </a:ext>
                  </a:extLst>
                </p14:cNvPr>
                <p14:cNvContentPartPr/>
                <p14:nvPr/>
              </p14:nvContentPartPr>
              <p14:xfrm>
                <a:off x="11195431" y="4332941"/>
                <a:ext cx="91800" cy="102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90F77B-E84E-C098-7E85-AF2500BA27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86791" y="4323941"/>
                  <a:ext cx="109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2E52557-732E-6D30-531E-96AEC7E08A79}"/>
                    </a:ext>
                  </a:extLst>
                </p14:cNvPr>
                <p14:cNvContentPartPr/>
                <p14:nvPr/>
              </p14:nvContentPartPr>
              <p14:xfrm>
                <a:off x="11307031" y="4295141"/>
                <a:ext cx="23760" cy="184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2E52557-732E-6D30-531E-96AEC7E08A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98391" y="4286501"/>
                  <a:ext cx="41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4E2780-00CE-A58E-28FF-95BC4584F739}"/>
                    </a:ext>
                  </a:extLst>
                </p14:cNvPr>
                <p14:cNvContentPartPr/>
                <p14:nvPr/>
              </p14:nvContentPartPr>
              <p14:xfrm>
                <a:off x="11404591" y="4336181"/>
                <a:ext cx="91440" cy="120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4E2780-00CE-A58E-28FF-95BC4584F7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95591" y="4327181"/>
                  <a:ext cx="109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9DDD67-ED31-EF5D-340D-F0D358E965DD}"/>
                    </a:ext>
                  </a:extLst>
                </p14:cNvPr>
                <p14:cNvContentPartPr/>
                <p14:nvPr/>
              </p14:nvContentPartPr>
              <p14:xfrm>
                <a:off x="11570551" y="4345901"/>
                <a:ext cx="21600" cy="129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9DDD67-ED31-EF5D-340D-F0D358E965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61911" y="4336901"/>
                  <a:ext cx="39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006A0B-F5CF-8C03-DFA0-734B86A47E75}"/>
                    </a:ext>
                  </a:extLst>
                </p14:cNvPr>
                <p14:cNvContentPartPr/>
                <p14:nvPr/>
              </p14:nvContentPartPr>
              <p14:xfrm>
                <a:off x="11591791" y="4340501"/>
                <a:ext cx="127800" cy="129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006A0B-F5CF-8C03-DFA0-734B86A47E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83151" y="4331501"/>
                  <a:ext cx="145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16478E-A952-3EEB-6ABB-4AE82F912E00}"/>
                    </a:ext>
                  </a:extLst>
                </p14:cNvPr>
                <p14:cNvContentPartPr/>
                <p14:nvPr/>
              </p14:nvContentPartPr>
              <p14:xfrm>
                <a:off x="11750191" y="4325741"/>
                <a:ext cx="113760" cy="169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16478E-A952-3EEB-6ABB-4AE82F912E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41551" y="4317101"/>
                  <a:ext cx="131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9FA956-FD5D-BDE0-3599-BD5DD334C76F}"/>
                    </a:ext>
                  </a:extLst>
                </p14:cNvPr>
                <p14:cNvContentPartPr/>
                <p14:nvPr/>
              </p14:nvContentPartPr>
              <p14:xfrm>
                <a:off x="11119831" y="4650461"/>
                <a:ext cx="176400" cy="141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9FA956-FD5D-BDE0-3599-BD5DD334C7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11191" y="4641461"/>
                  <a:ext cx="194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02EB1F4-39AD-BE09-58EB-CB3AC8423FE1}"/>
                    </a:ext>
                  </a:extLst>
                </p14:cNvPr>
                <p14:cNvContentPartPr/>
                <p14:nvPr/>
              </p14:nvContentPartPr>
              <p14:xfrm>
                <a:off x="11296951" y="4679621"/>
                <a:ext cx="99720" cy="105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02EB1F4-39AD-BE09-58EB-CB3AC8423F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287951" y="4670981"/>
                  <a:ext cx="117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D42C1E-1764-3FAE-E2C0-D12F51D217C6}"/>
                    </a:ext>
                  </a:extLst>
                </p14:cNvPr>
                <p14:cNvContentPartPr/>
                <p14:nvPr/>
              </p14:nvContentPartPr>
              <p14:xfrm>
                <a:off x="11472991" y="4685381"/>
                <a:ext cx="41040" cy="91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D42C1E-1764-3FAE-E2C0-D12F51D217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63991" y="4676741"/>
                  <a:ext cx="58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44B139-4BCC-D9BC-65DB-CD3D7CFD3B1F}"/>
                    </a:ext>
                  </a:extLst>
                </p14:cNvPr>
                <p14:cNvContentPartPr/>
                <p14:nvPr/>
              </p14:nvContentPartPr>
              <p14:xfrm>
                <a:off x="11547871" y="4612661"/>
                <a:ext cx="249480" cy="168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44B139-4BCC-D9BC-65DB-CD3D7CFD3B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38871" y="4604021"/>
                  <a:ext cx="26712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1C9FE22-64E8-F8A0-0411-F2FBF789F4B9}"/>
                  </a:ext>
                </a:extLst>
              </p14:cNvPr>
              <p14:cNvContentPartPr/>
              <p14:nvPr/>
            </p14:nvContentPartPr>
            <p14:xfrm>
              <a:off x="9949471" y="1201661"/>
              <a:ext cx="279000" cy="2379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1C9FE22-64E8-F8A0-0411-F2FBF789F4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40471" y="1192661"/>
                <a:ext cx="296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BB6FA3A-774B-928A-CA0A-1678FB19F274}"/>
                  </a:ext>
                </a:extLst>
              </p14:cNvPr>
              <p14:cNvContentPartPr/>
              <p14:nvPr/>
            </p14:nvContentPartPr>
            <p14:xfrm>
              <a:off x="4748551" y="3283901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BB6FA3A-774B-928A-CA0A-1678FB19F27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39911" y="327526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Pros and Cons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0897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Central HUB Deployment</a:t>
            </a:r>
          </a:p>
          <a:p>
            <a:r>
              <a:rPr lang="en-US" dirty="0"/>
              <a:t>Cons: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Manage multiple systems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Cost is high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Confusion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User needs to be duplicated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OData Metadata is duplicate</a:t>
            </a:r>
          </a:p>
          <a:p>
            <a:r>
              <a:rPr lang="en-US" sz="2800" dirty="0"/>
              <a:t>Pros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No need to upgrade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Separation of concerns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Works like a HUB</a:t>
            </a:r>
          </a:p>
          <a:p>
            <a:endParaRPr lang="en-US" sz="1800" dirty="0"/>
          </a:p>
          <a:p>
            <a:r>
              <a:rPr lang="en-US" dirty="0"/>
              <a:t>Recommendation</a:t>
            </a:r>
          </a:p>
          <a:p>
            <a:r>
              <a:rPr lang="en-US" dirty="0">
                <a:hlinkClick r:id="rId3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46DFDC-21B3-40D3-8D3F-052AF516F962}"/>
              </a:ext>
            </a:extLst>
          </p:cNvPr>
          <p:cNvSpPr txBox="1"/>
          <p:nvPr/>
        </p:nvSpPr>
        <p:spPr>
          <a:xfrm>
            <a:off x="6864067" y="779090"/>
            <a:ext cx="3686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Embedded Deployment </a:t>
            </a:r>
            <a:r>
              <a:rPr lang="en-US" b="1" dirty="0"/>
              <a:t>(recommended)</a:t>
            </a:r>
          </a:p>
          <a:p>
            <a:r>
              <a:rPr lang="en-US" sz="1800" dirty="0"/>
              <a:t>Pros –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Less Costly</a:t>
            </a:r>
          </a:p>
          <a:p>
            <a:pPr marL="285750" indent="-285750">
              <a:buFontTx/>
              <a:buChar char="-"/>
            </a:pPr>
            <a:r>
              <a:rPr lang="en-US" dirty="0"/>
              <a:t>N</a:t>
            </a:r>
            <a:r>
              <a:rPr lang="en-US" sz="1800" dirty="0"/>
              <a:t>o confusion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No redundancy</a:t>
            </a:r>
          </a:p>
          <a:p>
            <a:r>
              <a:rPr lang="en-US" sz="1800" dirty="0"/>
              <a:t>Cons – </a:t>
            </a:r>
          </a:p>
          <a:p>
            <a:r>
              <a:rPr lang="en-US" dirty="0"/>
              <a:t>-   </a:t>
            </a:r>
            <a:r>
              <a:rPr lang="en-US" sz="1800" dirty="0"/>
              <a:t>Upgrade </a:t>
            </a:r>
            <a:endParaRPr lang="en-US" dirty="0"/>
          </a:p>
          <a:p>
            <a:r>
              <a:rPr lang="en-US" sz="1800" dirty="0"/>
              <a:t>-  All load on one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2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endParaRPr lang="en-US" dirty="0"/>
          </a:p>
          <a:p>
            <a:r>
              <a:rPr lang="en-US" b="1" dirty="0"/>
              <a:t>EPM</a:t>
            </a:r>
            <a:r>
              <a:rPr lang="en-US" dirty="0"/>
              <a:t> – </a:t>
            </a:r>
            <a:r>
              <a:rPr lang="en-US" b="1" dirty="0"/>
              <a:t>Enterprise procurement model </a:t>
            </a:r>
            <a:r>
              <a:rPr lang="en-US" dirty="0"/>
              <a:t>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80487" y="3213848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19035" y="779090"/>
            <a:ext cx="11161643" cy="562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EPM Data model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 Function Modules called as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(Remote enabled FM).</a:t>
            </a:r>
          </a:p>
          <a:p>
            <a:pPr defTabSz="914126"/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Project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24150</TotalTime>
  <Words>1868</Words>
  <Application>Microsoft Office PowerPoint</Application>
  <PresentationFormat>Widescreen</PresentationFormat>
  <Paragraphs>228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745</cp:revision>
  <dcterms:created xsi:type="dcterms:W3CDTF">2016-07-10T03:33:26Z</dcterms:created>
  <dcterms:modified xsi:type="dcterms:W3CDTF">2022-12-07T06:31:05Z</dcterms:modified>
</cp:coreProperties>
</file>